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Nunito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  <p:embeddedFont>
      <p:font typeface="Walter Turncoat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i+KnBCEIyZBDMEnnEyRDaIC5oP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9c5ea83f7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19c5ea83f7e_0_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9c5ea83f7e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9c5ea83f7e_0_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" name="Google Shape;11;p13"/>
          <p:cNvGrpSpPr/>
          <p:nvPr/>
        </p:nvGrpSpPr>
        <p:grpSpPr>
          <a:xfrm>
            <a:off x="329788" y="4081200"/>
            <a:ext cx="8484418" cy="1041759"/>
            <a:chOff x="329788" y="4081200"/>
            <a:chExt cx="8484418" cy="1041759"/>
          </a:xfrm>
        </p:grpSpPr>
        <p:sp>
          <p:nvSpPr>
            <p:cNvPr id="12" name="Google Shape;12;p13"/>
            <p:cNvSpPr/>
            <p:nvPr/>
          </p:nvSpPr>
          <p:spPr>
            <a:xfrm flipH="1">
              <a:off x="2483177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3" name="Google Shape;13;p13"/>
            <p:cNvSpPr/>
            <p:nvPr/>
          </p:nvSpPr>
          <p:spPr>
            <a:xfrm flipH="1">
              <a:off x="2290603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" name="Google Shape;14;p13"/>
            <p:cNvSpPr/>
            <p:nvPr/>
          </p:nvSpPr>
          <p:spPr>
            <a:xfrm>
              <a:off x="501300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" name="Google Shape;15;p13"/>
            <p:cNvSpPr/>
            <p:nvPr/>
          </p:nvSpPr>
          <p:spPr>
            <a:xfrm flipH="1">
              <a:off x="758564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" name="Google Shape;16;p13"/>
            <p:cNvSpPr/>
            <p:nvPr/>
          </p:nvSpPr>
          <p:spPr>
            <a:xfrm>
              <a:off x="1274015" y="4925729"/>
              <a:ext cx="168163" cy="181080"/>
            </a:xfrm>
            <a:custGeom>
              <a:avLst/>
              <a:gdLst/>
              <a:ahLst/>
              <a:cxnLst/>
              <a:rect l="l" t="t" r="r" b="b"/>
              <a:pathLst>
                <a:path w="11144" h="12002" extrusionOk="0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" name="Google Shape;17;p13"/>
            <p:cNvSpPr/>
            <p:nvPr/>
          </p:nvSpPr>
          <p:spPr>
            <a:xfrm>
              <a:off x="1517285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8" name="Google Shape;18;p13"/>
            <p:cNvSpPr/>
            <p:nvPr/>
          </p:nvSpPr>
          <p:spPr>
            <a:xfrm>
              <a:off x="3194293" y="4900109"/>
              <a:ext cx="74300" cy="222850"/>
            </a:xfrm>
            <a:custGeom>
              <a:avLst/>
              <a:gdLst/>
              <a:ahLst/>
              <a:cxnLst/>
              <a:rect l="l" t="t" r="r" b="b"/>
              <a:pathLst>
                <a:path w="2972" h="8914" extrusionOk="0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" name="Google Shape;19;p13"/>
            <p:cNvSpPr/>
            <p:nvPr/>
          </p:nvSpPr>
          <p:spPr>
            <a:xfrm>
              <a:off x="3346693" y="4900109"/>
              <a:ext cx="74300" cy="222850"/>
            </a:xfrm>
            <a:custGeom>
              <a:avLst/>
              <a:gdLst/>
              <a:ahLst/>
              <a:cxnLst/>
              <a:rect l="l" t="t" r="r" b="b"/>
              <a:pathLst>
                <a:path w="2972" h="8914" extrusionOk="0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" name="Google Shape;20;p13"/>
            <p:cNvSpPr/>
            <p:nvPr/>
          </p:nvSpPr>
          <p:spPr>
            <a:xfrm>
              <a:off x="4121250" y="4918525"/>
              <a:ext cx="242250" cy="122750"/>
            </a:xfrm>
            <a:custGeom>
              <a:avLst/>
              <a:gdLst/>
              <a:ahLst/>
              <a:cxnLst/>
              <a:rect l="l" t="t" r="r" b="b"/>
              <a:pathLst>
                <a:path w="9690" h="4910" extrusionOk="0">
                  <a:moveTo>
                    <a:pt x="0" y="0"/>
                  </a:moveTo>
                  <a:lnTo>
                    <a:pt x="3747" y="4910"/>
                  </a:lnTo>
                  <a:lnTo>
                    <a:pt x="8140" y="905"/>
                  </a:lnTo>
                  <a:lnTo>
                    <a:pt x="9690" y="3230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" name="Google Shape;21;p13"/>
            <p:cNvSpPr/>
            <p:nvPr/>
          </p:nvSpPr>
          <p:spPr>
            <a:xfrm flipH="1">
              <a:off x="3948593" y="4900109"/>
              <a:ext cx="74300" cy="222850"/>
            </a:xfrm>
            <a:custGeom>
              <a:avLst/>
              <a:gdLst/>
              <a:ahLst/>
              <a:cxnLst/>
              <a:rect l="l" t="t" r="r" b="b"/>
              <a:pathLst>
                <a:path w="2972" h="8914" extrusionOk="0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2" name="Google Shape;22;p13"/>
            <p:cNvSpPr/>
            <p:nvPr/>
          </p:nvSpPr>
          <p:spPr>
            <a:xfrm>
              <a:off x="8284998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3" name="Google Shape;23;p13"/>
            <p:cNvSpPr/>
            <p:nvPr/>
          </p:nvSpPr>
          <p:spPr>
            <a:xfrm>
              <a:off x="4958397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4" name="Google Shape;24;p13"/>
            <p:cNvSpPr/>
            <p:nvPr/>
          </p:nvSpPr>
          <p:spPr>
            <a:xfrm flipH="1">
              <a:off x="5893602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5" name="Google Shape;25;p13"/>
            <p:cNvSpPr/>
            <p:nvPr/>
          </p:nvSpPr>
          <p:spPr>
            <a:xfrm flipH="1">
              <a:off x="5701028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6" name="Google Shape;26;p13"/>
            <p:cNvSpPr/>
            <p:nvPr/>
          </p:nvSpPr>
          <p:spPr>
            <a:xfrm>
              <a:off x="4779100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7" name="Google Shape;27;p13"/>
            <p:cNvSpPr/>
            <p:nvPr/>
          </p:nvSpPr>
          <p:spPr>
            <a:xfrm flipH="1">
              <a:off x="8479339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8" name="Google Shape;28;p13"/>
            <p:cNvSpPr/>
            <p:nvPr/>
          </p:nvSpPr>
          <p:spPr>
            <a:xfrm>
              <a:off x="6413178" y="4925729"/>
              <a:ext cx="168163" cy="181080"/>
            </a:xfrm>
            <a:custGeom>
              <a:avLst/>
              <a:gdLst/>
              <a:ahLst/>
              <a:cxnLst/>
              <a:rect l="l" t="t" r="r" b="b"/>
              <a:pathLst>
                <a:path w="11144" h="12002" extrusionOk="0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9" name="Google Shape;29;p13"/>
            <p:cNvSpPr/>
            <p:nvPr/>
          </p:nvSpPr>
          <p:spPr>
            <a:xfrm>
              <a:off x="6656447" y="4904497"/>
              <a:ext cx="73292" cy="218462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0" name="Google Shape;30;p13"/>
            <p:cNvSpPr/>
            <p:nvPr/>
          </p:nvSpPr>
          <p:spPr>
            <a:xfrm rot="-772385" flipH="1">
              <a:off x="7297125" y="4931449"/>
              <a:ext cx="242258" cy="122754"/>
            </a:xfrm>
            <a:custGeom>
              <a:avLst/>
              <a:gdLst/>
              <a:ahLst/>
              <a:cxnLst/>
              <a:rect l="l" t="t" r="r" b="b"/>
              <a:pathLst>
                <a:path w="9690" h="4910" extrusionOk="0">
                  <a:moveTo>
                    <a:pt x="0" y="0"/>
                  </a:moveTo>
                  <a:lnTo>
                    <a:pt x="3747" y="4910"/>
                  </a:lnTo>
                  <a:lnTo>
                    <a:pt x="8140" y="905"/>
                  </a:lnTo>
                  <a:lnTo>
                    <a:pt x="9690" y="3230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1" name="Google Shape;31;p13"/>
            <p:cNvSpPr/>
            <p:nvPr/>
          </p:nvSpPr>
          <p:spPr>
            <a:xfrm>
              <a:off x="7637737" y="4900109"/>
              <a:ext cx="74300" cy="222850"/>
            </a:xfrm>
            <a:custGeom>
              <a:avLst/>
              <a:gdLst/>
              <a:ahLst/>
              <a:cxnLst/>
              <a:rect l="l" t="t" r="r" b="b"/>
              <a:pathLst>
                <a:path w="2972" h="8914" extrusionOk="0">
                  <a:moveTo>
                    <a:pt x="0" y="0"/>
                  </a:moveTo>
                  <a:lnTo>
                    <a:pt x="0" y="8914"/>
                  </a:lnTo>
                  <a:lnTo>
                    <a:pt x="2972" y="891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pic>
          <p:nvPicPr>
            <p:cNvPr id="32" name="Google Shape;32;p13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5568301" y="4081200"/>
              <a:ext cx="534466" cy="87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3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15641" y="4081200"/>
              <a:ext cx="534466" cy="87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34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88383" y="4278497"/>
              <a:ext cx="653153" cy="677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5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61275" y="4278497"/>
              <a:ext cx="667508" cy="677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2924212" y="4256964"/>
              <a:ext cx="715358" cy="6986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37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300672" y="4256964"/>
              <a:ext cx="715358" cy="6986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8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077315" y="4445972"/>
              <a:ext cx="736891" cy="5096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9;p1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29788" y="4445972"/>
              <a:ext cx="736891" cy="5096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550488" y="4276104"/>
              <a:ext cx="667508" cy="6794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1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213935" y="4276104"/>
              <a:ext cx="741676" cy="679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Google Shape;42;p13"/>
            <p:cNvSpPr/>
            <p:nvPr/>
          </p:nvSpPr>
          <p:spPr>
            <a:xfrm>
              <a:off x="4896942" y="4662673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13"/>
            <p:cNvSpPr/>
            <p:nvPr/>
          </p:nvSpPr>
          <p:spPr>
            <a:xfrm>
              <a:off x="4755021" y="4650887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13"/>
            <p:cNvSpPr/>
            <p:nvPr/>
          </p:nvSpPr>
          <p:spPr>
            <a:xfrm>
              <a:off x="8426917" y="4646004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13"/>
            <p:cNvSpPr/>
            <p:nvPr/>
          </p:nvSpPr>
          <p:spPr>
            <a:xfrm>
              <a:off x="8284996" y="4634218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3"/>
            <p:cNvSpPr/>
            <p:nvPr/>
          </p:nvSpPr>
          <p:spPr>
            <a:xfrm>
              <a:off x="1583030" y="4529911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3"/>
            <p:cNvSpPr/>
            <p:nvPr/>
          </p:nvSpPr>
          <p:spPr>
            <a:xfrm>
              <a:off x="1441108" y="4518125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3"/>
            <p:cNvSpPr/>
            <p:nvPr/>
          </p:nvSpPr>
          <p:spPr>
            <a:xfrm flipH="1">
              <a:off x="5767046" y="4577317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13"/>
            <p:cNvSpPr/>
            <p:nvPr/>
          </p:nvSpPr>
          <p:spPr>
            <a:xfrm flipH="1">
              <a:off x="5918283" y="4565531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13"/>
            <p:cNvSpPr/>
            <p:nvPr/>
          </p:nvSpPr>
          <p:spPr>
            <a:xfrm flipH="1">
              <a:off x="3228777" y="4602367"/>
              <a:ext cx="69459" cy="69702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13"/>
            <p:cNvSpPr/>
            <p:nvPr/>
          </p:nvSpPr>
          <p:spPr>
            <a:xfrm flipH="1">
              <a:off x="3380014" y="4590581"/>
              <a:ext cx="60144" cy="624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13"/>
            <p:cNvSpPr/>
            <p:nvPr/>
          </p:nvSpPr>
          <p:spPr>
            <a:xfrm rot="-311666">
              <a:off x="4096754" y="4630462"/>
              <a:ext cx="69746" cy="6998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3"/>
            <p:cNvSpPr/>
            <p:nvPr/>
          </p:nvSpPr>
          <p:spPr>
            <a:xfrm rot="-392198">
              <a:off x="3942938" y="4634457"/>
              <a:ext cx="59913" cy="6220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3"/>
            <p:cNvSpPr/>
            <p:nvPr/>
          </p:nvSpPr>
          <p:spPr>
            <a:xfrm rot="-311666">
              <a:off x="6638372" y="4644749"/>
              <a:ext cx="69746" cy="6998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13"/>
            <p:cNvSpPr/>
            <p:nvPr/>
          </p:nvSpPr>
          <p:spPr>
            <a:xfrm rot="-392198">
              <a:off x="6484557" y="4648745"/>
              <a:ext cx="59913" cy="6220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3"/>
            <p:cNvSpPr/>
            <p:nvPr/>
          </p:nvSpPr>
          <p:spPr>
            <a:xfrm rot="-311666">
              <a:off x="7699854" y="4645862"/>
              <a:ext cx="69746" cy="6998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3"/>
            <p:cNvSpPr/>
            <p:nvPr/>
          </p:nvSpPr>
          <p:spPr>
            <a:xfrm rot="-392198">
              <a:off x="7546038" y="4649857"/>
              <a:ext cx="59913" cy="6220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3"/>
            <p:cNvSpPr/>
            <p:nvPr/>
          </p:nvSpPr>
          <p:spPr>
            <a:xfrm rot="-311666">
              <a:off x="2463316" y="4605762"/>
              <a:ext cx="69746" cy="6998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3"/>
            <p:cNvSpPr/>
            <p:nvPr/>
          </p:nvSpPr>
          <p:spPr>
            <a:xfrm rot="-392198">
              <a:off x="2309500" y="4609757"/>
              <a:ext cx="59913" cy="6220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3"/>
            <p:cNvSpPr/>
            <p:nvPr/>
          </p:nvSpPr>
          <p:spPr>
            <a:xfrm rot="-311666">
              <a:off x="747579" y="4675687"/>
              <a:ext cx="69746" cy="6998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3"/>
            <p:cNvSpPr/>
            <p:nvPr/>
          </p:nvSpPr>
          <p:spPr>
            <a:xfrm rot="-392198">
              <a:off x="593763" y="4679682"/>
              <a:ext cx="59913" cy="62209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 rot="1498374">
              <a:off x="4099383" y="4682386"/>
              <a:ext cx="123962" cy="138116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3"/>
            <p:cNvSpPr/>
            <p:nvPr/>
          </p:nvSpPr>
          <p:spPr>
            <a:xfrm rot="2700242">
              <a:off x="579912" y="4640102"/>
              <a:ext cx="251162" cy="279858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2328621" y="4644669"/>
              <a:ext cx="170700" cy="170700"/>
            </a:xfrm>
            <a:prstGeom prst="pie">
              <a:avLst>
                <a:gd name="adj1" fmla="val 0"/>
                <a:gd name="adj2" fmla="val 1085293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6533530" y="4690100"/>
              <a:ext cx="122700" cy="122700"/>
            </a:xfrm>
            <a:prstGeom prst="pie">
              <a:avLst>
                <a:gd name="adj1" fmla="val 0"/>
                <a:gd name="adj2" fmla="val 1085293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7620925" y="4750629"/>
              <a:ext cx="75900" cy="1056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795" y="152400"/>
            <a:ext cx="729374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2"/>
          <p:cNvSpPr txBox="1">
            <a:spLocks noGrp="1"/>
          </p:cNvSpPr>
          <p:nvPr>
            <p:ph type="body" idx="1"/>
          </p:nvPr>
        </p:nvSpPr>
        <p:spPr>
          <a:xfrm>
            <a:off x="435775" y="4406300"/>
            <a:ext cx="63507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04" name="Google Shape;204;p22"/>
          <p:cNvGrpSpPr/>
          <p:nvPr/>
        </p:nvGrpSpPr>
        <p:grpSpPr>
          <a:xfrm>
            <a:off x="7185170" y="2671550"/>
            <a:ext cx="1677505" cy="2096681"/>
            <a:chOff x="7185170" y="2671550"/>
            <a:chExt cx="1677505" cy="2096681"/>
          </a:xfrm>
        </p:grpSpPr>
        <p:sp>
          <p:nvSpPr>
            <p:cNvPr id="205" name="Google Shape;205;p22"/>
            <p:cNvSpPr/>
            <p:nvPr/>
          </p:nvSpPr>
          <p:spPr>
            <a:xfrm>
              <a:off x="7185170" y="4136225"/>
              <a:ext cx="430080" cy="200025"/>
            </a:xfrm>
            <a:custGeom>
              <a:avLst/>
              <a:gdLst/>
              <a:ahLst/>
              <a:cxnLst/>
              <a:rect l="l" t="t" r="r" b="b"/>
              <a:pathLst>
                <a:path w="12288" h="5715" extrusionOk="0">
                  <a:moveTo>
                    <a:pt x="12288" y="0"/>
                  </a:moveTo>
                  <a:cubicBezTo>
                    <a:pt x="9576" y="3613"/>
                    <a:pt x="4517" y="5715"/>
                    <a:pt x="0" y="5715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2"/>
            <p:cNvSpPr/>
            <p:nvPr/>
          </p:nvSpPr>
          <p:spPr>
            <a:xfrm>
              <a:off x="8608225" y="4085363"/>
              <a:ext cx="254450" cy="250875"/>
            </a:xfrm>
            <a:custGeom>
              <a:avLst/>
              <a:gdLst/>
              <a:ahLst/>
              <a:cxnLst/>
              <a:rect l="l" t="t" r="r" b="b"/>
              <a:pathLst>
                <a:path w="10178" h="10035" extrusionOk="0">
                  <a:moveTo>
                    <a:pt x="0" y="1177"/>
                  </a:moveTo>
                  <a:cubicBezTo>
                    <a:pt x="2720" y="-862"/>
                    <a:pt x="9177" y="-121"/>
                    <a:pt x="10001" y="3177"/>
                  </a:cubicBezTo>
                  <a:cubicBezTo>
                    <a:pt x="10708" y="6006"/>
                    <a:pt x="7488" y="10035"/>
                    <a:pt x="4572" y="10035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2"/>
            <p:cNvSpPr/>
            <p:nvPr/>
          </p:nvSpPr>
          <p:spPr>
            <a:xfrm>
              <a:off x="7891813" y="4406300"/>
              <a:ext cx="121425" cy="361931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8" name="Google Shape;208;p22"/>
            <p:cNvSpPr/>
            <p:nvPr/>
          </p:nvSpPr>
          <p:spPr>
            <a:xfrm>
              <a:off x="8210875" y="4406300"/>
              <a:ext cx="121425" cy="361931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pic>
          <p:nvPicPr>
            <p:cNvPr id="209" name="Google Shape;209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36121" y="2671550"/>
              <a:ext cx="1151884" cy="188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p22"/>
            <p:cNvSpPr/>
            <p:nvPr/>
          </p:nvSpPr>
          <p:spPr>
            <a:xfrm>
              <a:off x="8118926" y="375494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22"/>
            <p:cNvSpPr/>
            <p:nvPr/>
          </p:nvSpPr>
          <p:spPr>
            <a:xfrm>
              <a:off x="7820330" y="373014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2"/>
            <p:cNvSpPr/>
            <p:nvPr/>
          </p:nvSpPr>
          <p:spPr>
            <a:xfrm rot="7381212">
              <a:off x="8216847" y="4057606"/>
              <a:ext cx="123784" cy="80190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2"/>
            <p:cNvSpPr/>
            <p:nvPr/>
          </p:nvSpPr>
          <p:spPr>
            <a:xfrm>
              <a:off x="8068455" y="3653557"/>
              <a:ext cx="347296" cy="348508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22"/>
            <p:cNvSpPr/>
            <p:nvPr/>
          </p:nvSpPr>
          <p:spPr>
            <a:xfrm>
              <a:off x="7687269" y="3637756"/>
              <a:ext cx="305060" cy="31674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22"/>
            <p:cNvSpPr/>
            <p:nvPr/>
          </p:nvSpPr>
          <p:spPr>
            <a:xfrm>
              <a:off x="7990150" y="3797472"/>
              <a:ext cx="82950" cy="15000"/>
            </a:xfrm>
            <a:custGeom>
              <a:avLst/>
              <a:gdLst/>
              <a:ahLst/>
              <a:cxnLst/>
              <a:rect l="l" t="t" r="r" b="b"/>
              <a:pathLst>
                <a:path w="3318" h="600" extrusionOk="0">
                  <a:moveTo>
                    <a:pt x="0" y="600"/>
                  </a:moveTo>
                  <a:cubicBezTo>
                    <a:pt x="955" y="38"/>
                    <a:pt x="2431" y="-279"/>
                    <a:pt x="3318" y="386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USTOM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3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66608" y="152400"/>
            <a:ext cx="597861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>
            <a:spLocks noGrp="1"/>
          </p:cNvSpPr>
          <p:nvPr>
            <p:ph type="ctrTitle"/>
          </p:nvPr>
        </p:nvSpPr>
        <p:spPr>
          <a:xfrm>
            <a:off x="2323325" y="793100"/>
            <a:ext cx="4497300" cy="3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70" name="Google Shape;70;p14"/>
          <p:cNvGrpSpPr/>
          <p:nvPr/>
        </p:nvGrpSpPr>
        <p:grpSpPr>
          <a:xfrm>
            <a:off x="7408765" y="2591125"/>
            <a:ext cx="1690606" cy="2184455"/>
            <a:chOff x="7408765" y="2591125"/>
            <a:chExt cx="1690606" cy="2184455"/>
          </a:xfrm>
        </p:grpSpPr>
        <p:grpSp>
          <p:nvGrpSpPr>
            <p:cNvPr id="71" name="Google Shape;71;p14"/>
            <p:cNvGrpSpPr/>
            <p:nvPr/>
          </p:nvGrpSpPr>
          <p:grpSpPr>
            <a:xfrm>
              <a:off x="7995213" y="4383200"/>
              <a:ext cx="593752" cy="392380"/>
              <a:chOff x="7995213" y="4383200"/>
              <a:chExt cx="593752" cy="392380"/>
            </a:xfrm>
          </p:grpSpPr>
          <p:sp>
            <p:nvSpPr>
              <p:cNvPr id="72" name="Google Shape;72;p14"/>
              <p:cNvSpPr/>
              <p:nvPr/>
            </p:nvSpPr>
            <p:spPr>
              <a:xfrm>
                <a:off x="7995213" y="4383200"/>
                <a:ext cx="131637" cy="39238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73" name="Google Shape;73;p14"/>
              <p:cNvSpPr/>
              <p:nvPr/>
            </p:nvSpPr>
            <p:spPr>
              <a:xfrm flipH="1">
                <a:off x="8457328" y="4383200"/>
                <a:ext cx="131637" cy="39238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</p:grpSp>
        <p:sp>
          <p:nvSpPr>
            <p:cNvPr id="74" name="Google Shape;74;p14"/>
            <p:cNvSpPr/>
            <p:nvPr/>
          </p:nvSpPr>
          <p:spPr>
            <a:xfrm rot="1286208">
              <a:off x="8683842" y="4116954"/>
              <a:ext cx="383408" cy="248348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4"/>
            <p:cNvSpPr/>
            <p:nvPr/>
          </p:nvSpPr>
          <p:spPr>
            <a:xfrm rot="7382472">
              <a:off x="7425676" y="4045949"/>
              <a:ext cx="383364" cy="248319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6" name="Google Shape;7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16146" y="2591125"/>
              <a:ext cx="1151884" cy="188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Google Shape;77;p14"/>
            <p:cNvSpPr/>
            <p:nvPr/>
          </p:nvSpPr>
          <p:spPr>
            <a:xfrm>
              <a:off x="8291550" y="3767976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8002284" y="3780499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 rot="2699884">
              <a:off x="7991638" y="3650470"/>
              <a:ext cx="524796" cy="584716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14"/>
          <p:cNvGrpSpPr/>
          <p:nvPr/>
        </p:nvGrpSpPr>
        <p:grpSpPr>
          <a:xfrm>
            <a:off x="174104" y="3016343"/>
            <a:ext cx="1561059" cy="1763848"/>
            <a:chOff x="174104" y="3016343"/>
            <a:chExt cx="1561059" cy="1763848"/>
          </a:xfrm>
        </p:grpSpPr>
        <p:grpSp>
          <p:nvGrpSpPr>
            <p:cNvPr id="81" name="Google Shape;81;p14"/>
            <p:cNvGrpSpPr/>
            <p:nvPr/>
          </p:nvGrpSpPr>
          <p:grpSpPr>
            <a:xfrm>
              <a:off x="878674" y="4387822"/>
              <a:ext cx="477531" cy="392369"/>
              <a:chOff x="3019540" y="1608452"/>
              <a:chExt cx="440487" cy="361931"/>
            </a:xfrm>
          </p:grpSpPr>
          <p:sp>
            <p:nvSpPr>
              <p:cNvPr id="82" name="Google Shape;82;p14"/>
              <p:cNvSpPr/>
              <p:nvPr/>
            </p:nvSpPr>
            <p:spPr>
              <a:xfrm flipH="1">
                <a:off x="3338602" y="1608452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83" name="Google Shape;83;p14"/>
              <p:cNvSpPr/>
              <p:nvPr/>
            </p:nvSpPr>
            <p:spPr>
              <a:xfrm flipH="1">
                <a:off x="3019540" y="1608452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</p:grpSp>
        <p:pic>
          <p:nvPicPr>
            <p:cNvPr id="84" name="Google Shape;84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327482" y="3016343"/>
              <a:ext cx="1407681" cy="14592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85;p14"/>
            <p:cNvSpPr/>
            <p:nvPr/>
          </p:nvSpPr>
          <p:spPr>
            <a:xfrm rot="-10145659">
              <a:off x="200227" y="3936639"/>
              <a:ext cx="271074" cy="302024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4"/>
            <p:cNvSpPr/>
            <p:nvPr/>
          </p:nvSpPr>
          <p:spPr>
            <a:xfrm flipH="1">
              <a:off x="1077809" y="344339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 flipH="1">
              <a:off x="1394530" y="341859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15"/>
          <p:cNvGrpSpPr/>
          <p:nvPr/>
        </p:nvGrpSpPr>
        <p:grpSpPr>
          <a:xfrm>
            <a:off x="7423694" y="2798737"/>
            <a:ext cx="1617945" cy="1829054"/>
            <a:chOff x="7423694" y="2798737"/>
            <a:chExt cx="1617945" cy="1829054"/>
          </a:xfrm>
        </p:grpSpPr>
        <p:grpSp>
          <p:nvGrpSpPr>
            <p:cNvPr id="90" name="Google Shape;90;p15"/>
            <p:cNvGrpSpPr/>
            <p:nvPr/>
          </p:nvGrpSpPr>
          <p:grpSpPr>
            <a:xfrm flipH="1">
              <a:off x="7859538" y="4235422"/>
              <a:ext cx="477531" cy="392369"/>
              <a:chOff x="3019540" y="1608452"/>
              <a:chExt cx="440487" cy="361931"/>
            </a:xfrm>
          </p:grpSpPr>
          <p:sp>
            <p:nvSpPr>
              <p:cNvPr id="91" name="Google Shape;91;p15"/>
              <p:cNvSpPr/>
              <p:nvPr/>
            </p:nvSpPr>
            <p:spPr>
              <a:xfrm flipH="1">
                <a:off x="3338602" y="1608452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92" name="Google Shape;92;p15"/>
              <p:cNvSpPr/>
              <p:nvPr/>
            </p:nvSpPr>
            <p:spPr>
              <a:xfrm flipH="1">
                <a:off x="3019540" y="1608452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</p:grpSp>
        <p:pic>
          <p:nvPicPr>
            <p:cNvPr id="93" name="Google Shape;93;p1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423694" y="2798737"/>
              <a:ext cx="1541746" cy="1505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" name="Google Shape;94;p15"/>
            <p:cNvSpPr/>
            <p:nvPr/>
          </p:nvSpPr>
          <p:spPr>
            <a:xfrm rot="10145659" flipH="1">
              <a:off x="8744442" y="3784239"/>
              <a:ext cx="271074" cy="302024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8145101" y="351959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7846505" y="349479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15"/>
          <p:cNvGrpSpPr/>
          <p:nvPr/>
        </p:nvGrpSpPr>
        <p:grpSpPr>
          <a:xfrm>
            <a:off x="234989" y="2839988"/>
            <a:ext cx="1635537" cy="1783192"/>
            <a:chOff x="234989" y="2839988"/>
            <a:chExt cx="1635537" cy="1783192"/>
          </a:xfrm>
        </p:grpSpPr>
        <p:grpSp>
          <p:nvGrpSpPr>
            <p:cNvPr id="98" name="Google Shape;98;p15"/>
            <p:cNvGrpSpPr/>
            <p:nvPr/>
          </p:nvGrpSpPr>
          <p:grpSpPr>
            <a:xfrm>
              <a:off x="782412" y="4230800"/>
              <a:ext cx="593752" cy="392380"/>
              <a:chOff x="7919013" y="4383200"/>
              <a:chExt cx="593752" cy="39238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7919013" y="4383200"/>
                <a:ext cx="131637" cy="39238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00" name="Google Shape;100;p15"/>
              <p:cNvSpPr/>
              <p:nvPr/>
            </p:nvSpPr>
            <p:spPr>
              <a:xfrm flipH="1">
                <a:off x="8381128" y="4383200"/>
                <a:ext cx="131637" cy="392380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</p:grpSp>
        <p:sp>
          <p:nvSpPr>
            <p:cNvPr id="101" name="Google Shape;101;p15"/>
            <p:cNvSpPr/>
            <p:nvPr/>
          </p:nvSpPr>
          <p:spPr>
            <a:xfrm rot="-8639560">
              <a:off x="305426" y="3422808"/>
              <a:ext cx="383356" cy="248314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 rot="8639560" flipH="1">
              <a:off x="1450801" y="3422808"/>
              <a:ext cx="383356" cy="248314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3" name="Google Shape;103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4989" y="2839988"/>
              <a:ext cx="1598465" cy="14644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" name="Google Shape;104;p15"/>
            <p:cNvSpPr/>
            <p:nvPr/>
          </p:nvSpPr>
          <p:spPr>
            <a:xfrm>
              <a:off x="1154950" y="3615576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865684" y="3628099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937638" y="3714775"/>
              <a:ext cx="264300" cy="264300"/>
            </a:xfrm>
            <a:prstGeom prst="pie">
              <a:avLst>
                <a:gd name="adj1" fmla="val 0"/>
                <a:gd name="adj2" fmla="val 1085293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7" name="Google Shape;10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6608" y="152400"/>
            <a:ext cx="597861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>
            <a:spLocks noGrp="1"/>
          </p:cNvSpPr>
          <p:nvPr>
            <p:ph type="ctrTitle"/>
          </p:nvPr>
        </p:nvSpPr>
        <p:spPr>
          <a:xfrm>
            <a:off x="2332650" y="1867225"/>
            <a:ext cx="44787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1"/>
          </p:nvPr>
        </p:nvSpPr>
        <p:spPr>
          <a:xfrm>
            <a:off x="2332650" y="2971775"/>
            <a:ext cx="4478700" cy="30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795" y="152400"/>
            <a:ext cx="729374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548125" y="1271600"/>
            <a:ext cx="6167100" cy="3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➜"/>
              <a:defRPr/>
            </a:lvl1pPr>
            <a:lvl2pPr marL="914400" lvl="1" indent="-381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4pPr>
            <a:lvl5pPr marL="2286000" lvl="4" indent="-381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5pPr>
            <a:lvl6pPr marL="2743200" lvl="5" indent="-381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-"/>
              <a:defRPr/>
            </a:lvl6pPr>
            <a:lvl7pPr marL="3200400" lvl="6" indent="-381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15" name="Google Shape;115;p16"/>
          <p:cNvGrpSpPr/>
          <p:nvPr/>
        </p:nvGrpSpPr>
        <p:grpSpPr>
          <a:xfrm>
            <a:off x="7351600" y="2783674"/>
            <a:ext cx="1613839" cy="1779823"/>
            <a:chOff x="7351600" y="2783674"/>
            <a:chExt cx="1613839" cy="1779823"/>
          </a:xfrm>
        </p:grpSpPr>
        <p:grpSp>
          <p:nvGrpSpPr>
            <p:cNvPr id="116" name="Google Shape;116;p16"/>
            <p:cNvGrpSpPr/>
            <p:nvPr/>
          </p:nvGrpSpPr>
          <p:grpSpPr>
            <a:xfrm flipH="1">
              <a:off x="7859538" y="4171128"/>
              <a:ext cx="477531" cy="392369"/>
              <a:chOff x="3019540" y="1549146"/>
              <a:chExt cx="440487" cy="361931"/>
            </a:xfrm>
          </p:grpSpPr>
          <p:sp>
            <p:nvSpPr>
              <p:cNvPr id="117" name="Google Shape;117;p16"/>
              <p:cNvSpPr/>
              <p:nvPr/>
            </p:nvSpPr>
            <p:spPr>
              <a:xfrm flipH="1">
                <a:off x="3338602" y="1549146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18" name="Google Shape;118;p16"/>
              <p:cNvSpPr/>
              <p:nvPr/>
            </p:nvSpPr>
            <p:spPr>
              <a:xfrm flipH="1">
                <a:off x="3019540" y="1549146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</p:grpSp>
        <p:pic>
          <p:nvPicPr>
            <p:cNvPr id="119" name="Google Shape;119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51600" y="2783674"/>
              <a:ext cx="1457782" cy="14839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16"/>
            <p:cNvSpPr/>
            <p:nvPr/>
          </p:nvSpPr>
          <p:spPr>
            <a:xfrm rot="10145659" flipH="1">
              <a:off x="8668242" y="3860439"/>
              <a:ext cx="271074" cy="302024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8068901" y="359579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7770305" y="357099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795" y="152400"/>
            <a:ext cx="729374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548125" y="1271600"/>
            <a:ext cx="1921200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➜"/>
              <a:defRPr sz="1800"/>
            </a:lvl1pPr>
            <a:lvl2pPr marL="914400" lvl="1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body" idx="2"/>
          </p:nvPr>
        </p:nvSpPr>
        <p:spPr>
          <a:xfrm>
            <a:off x="2671075" y="1271600"/>
            <a:ext cx="1921200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➜"/>
              <a:defRPr sz="1800"/>
            </a:lvl1pPr>
            <a:lvl2pPr marL="914400" lvl="1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body" idx="3"/>
          </p:nvPr>
        </p:nvSpPr>
        <p:spPr>
          <a:xfrm>
            <a:off x="4794026" y="1271600"/>
            <a:ext cx="1921200" cy="3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➜"/>
              <a:defRPr sz="1800"/>
            </a:lvl1pPr>
            <a:lvl2pPr marL="914400" lvl="1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-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grpSp>
        <p:nvGrpSpPr>
          <p:cNvPr id="130" name="Google Shape;130;p17"/>
          <p:cNvGrpSpPr/>
          <p:nvPr/>
        </p:nvGrpSpPr>
        <p:grpSpPr>
          <a:xfrm>
            <a:off x="7403273" y="2876096"/>
            <a:ext cx="1631624" cy="1782784"/>
            <a:chOff x="7403273" y="2876096"/>
            <a:chExt cx="1631624" cy="1782784"/>
          </a:xfrm>
        </p:grpSpPr>
        <p:sp>
          <p:nvSpPr>
            <p:cNvPr id="131" name="Google Shape;131;p17"/>
            <p:cNvSpPr/>
            <p:nvPr/>
          </p:nvSpPr>
          <p:spPr>
            <a:xfrm rot="5652216" flipH="1">
              <a:off x="7426337" y="4025462"/>
              <a:ext cx="250048" cy="278597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7"/>
            <p:cNvSpPr/>
            <p:nvPr/>
          </p:nvSpPr>
          <p:spPr>
            <a:xfrm rot="682371">
              <a:off x="8759823" y="3818276"/>
              <a:ext cx="250059" cy="278610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7"/>
            <p:cNvSpPr/>
            <p:nvPr/>
          </p:nvSpPr>
          <p:spPr>
            <a:xfrm>
              <a:off x="7919513" y="4266500"/>
              <a:ext cx="131637" cy="392380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34" name="Google Shape;134;p17"/>
            <p:cNvSpPr/>
            <p:nvPr/>
          </p:nvSpPr>
          <p:spPr>
            <a:xfrm flipH="1">
              <a:off x="8381628" y="4266500"/>
              <a:ext cx="131637" cy="392380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pic>
          <p:nvPicPr>
            <p:cNvPr id="135" name="Google Shape;135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45529" y="2876096"/>
              <a:ext cx="1541746" cy="15056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Google Shape;136;p17"/>
            <p:cNvSpPr/>
            <p:nvPr/>
          </p:nvSpPr>
          <p:spPr>
            <a:xfrm rot="-372207">
              <a:off x="8259436" y="3705061"/>
              <a:ext cx="146088" cy="146598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7"/>
            <p:cNvSpPr/>
            <p:nvPr/>
          </p:nvSpPr>
          <p:spPr>
            <a:xfrm rot="-335960">
              <a:off x="7958498" y="3711971"/>
              <a:ext cx="127095" cy="131964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8101006" y="3969538"/>
              <a:ext cx="139200" cy="2073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93063" y="885825"/>
            <a:ext cx="3603500" cy="373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147438" y="1314450"/>
            <a:ext cx="3603500" cy="353855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1488450" y="243075"/>
            <a:ext cx="6167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body" idx="1"/>
          </p:nvPr>
        </p:nvSpPr>
        <p:spPr>
          <a:xfrm>
            <a:off x="1693075" y="1618400"/>
            <a:ext cx="25098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➜"/>
              <a:defRPr sz="2000"/>
            </a:lvl1pPr>
            <a:lvl2pPr marL="914400" lvl="1" indent="-355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55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55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4pPr>
            <a:lvl5pPr marL="2286000" lvl="4" indent="-355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5pPr>
            <a:lvl6pPr marL="2743200" lvl="5" indent="-355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6pPr>
            <a:lvl7pPr marL="3200400" lvl="6" indent="-355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2"/>
          </p:nvPr>
        </p:nvSpPr>
        <p:spPr>
          <a:xfrm>
            <a:off x="4939924" y="1313600"/>
            <a:ext cx="25098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➜"/>
              <a:defRPr sz="2000"/>
            </a:lvl1pPr>
            <a:lvl2pPr marL="914400" lvl="1" indent="-355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2pPr>
            <a:lvl3pPr marL="1371600" lvl="2" indent="-355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3pPr>
            <a:lvl4pPr marL="1828800" lvl="3" indent="-355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4pPr>
            <a:lvl5pPr marL="2286000" lvl="4" indent="-355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5pPr>
            <a:lvl6pPr marL="2743200" lvl="5" indent="-355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-"/>
              <a:defRPr sz="2000"/>
            </a:lvl6pPr>
            <a:lvl7pPr marL="3200400" lvl="6" indent="-355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46" name="Google Shape;146;p18"/>
          <p:cNvGrpSpPr/>
          <p:nvPr/>
        </p:nvGrpSpPr>
        <p:grpSpPr>
          <a:xfrm>
            <a:off x="7863411" y="2967400"/>
            <a:ext cx="1420590" cy="1275975"/>
            <a:chOff x="7863411" y="2967400"/>
            <a:chExt cx="1420590" cy="1275975"/>
          </a:xfrm>
        </p:grpSpPr>
        <p:grpSp>
          <p:nvGrpSpPr>
            <p:cNvPr id="147" name="Google Shape;147;p18"/>
            <p:cNvGrpSpPr/>
            <p:nvPr/>
          </p:nvGrpSpPr>
          <p:grpSpPr>
            <a:xfrm>
              <a:off x="8277250" y="3881444"/>
              <a:ext cx="440488" cy="361931"/>
              <a:chOff x="8277250" y="3881444"/>
              <a:chExt cx="440488" cy="361931"/>
            </a:xfrm>
          </p:grpSpPr>
          <p:sp>
            <p:nvSpPr>
              <p:cNvPr id="148" name="Google Shape;148;p18"/>
              <p:cNvSpPr/>
              <p:nvPr/>
            </p:nvSpPr>
            <p:spPr>
              <a:xfrm>
                <a:off x="8277250" y="3881444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49" name="Google Shape;149;p18"/>
              <p:cNvSpPr/>
              <p:nvPr/>
            </p:nvSpPr>
            <p:spPr>
              <a:xfrm>
                <a:off x="8596313" y="3881444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</p:grpSp>
        <p:pic>
          <p:nvPicPr>
            <p:cNvPr id="150" name="Google Shape;150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63411" y="2967400"/>
              <a:ext cx="1420590" cy="9824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Google Shape;151;p18"/>
            <p:cNvSpPr/>
            <p:nvPr/>
          </p:nvSpPr>
          <p:spPr>
            <a:xfrm>
              <a:off x="8535376" y="3335872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8"/>
            <p:cNvSpPr/>
            <p:nvPr/>
          </p:nvSpPr>
          <p:spPr>
            <a:xfrm>
              <a:off x="8236780" y="3311073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3" name="Google Shape;153;p18"/>
          <p:cNvGrpSpPr/>
          <p:nvPr/>
        </p:nvGrpSpPr>
        <p:grpSpPr>
          <a:xfrm>
            <a:off x="-207150" y="2962110"/>
            <a:ext cx="1286833" cy="1586084"/>
            <a:chOff x="-207150" y="2962110"/>
            <a:chExt cx="1286833" cy="1586084"/>
          </a:xfrm>
        </p:grpSpPr>
        <p:grpSp>
          <p:nvGrpSpPr>
            <p:cNvPr id="154" name="Google Shape;154;p18"/>
            <p:cNvGrpSpPr/>
            <p:nvPr/>
          </p:nvGrpSpPr>
          <p:grpSpPr>
            <a:xfrm>
              <a:off x="120475" y="4186263"/>
              <a:ext cx="547675" cy="361931"/>
              <a:chOff x="120475" y="4186263"/>
              <a:chExt cx="547675" cy="361931"/>
            </a:xfrm>
          </p:grpSpPr>
          <p:sp>
            <p:nvSpPr>
              <p:cNvPr id="155" name="Google Shape;155;p18"/>
              <p:cNvSpPr/>
              <p:nvPr/>
            </p:nvSpPr>
            <p:spPr>
              <a:xfrm>
                <a:off x="120475" y="4186263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56" name="Google Shape;156;p18"/>
              <p:cNvSpPr/>
              <p:nvPr/>
            </p:nvSpPr>
            <p:spPr>
              <a:xfrm flipH="1">
                <a:off x="546725" y="4186263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</p:grpSp>
        <p:pic>
          <p:nvPicPr>
            <p:cNvPr id="157" name="Google Shape;157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207150" y="2962110"/>
              <a:ext cx="1286833" cy="13052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" name="Google Shape;158;p18"/>
            <p:cNvSpPr/>
            <p:nvPr/>
          </p:nvSpPr>
          <p:spPr>
            <a:xfrm rot="10576116">
              <a:off x="213730" y="3649426"/>
              <a:ext cx="145541" cy="146049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8"/>
            <p:cNvSpPr/>
            <p:nvPr/>
          </p:nvSpPr>
          <p:spPr>
            <a:xfrm rot="10598995">
              <a:off x="532326" y="3669443"/>
              <a:ext cx="127326" cy="132204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8"/>
            <p:cNvSpPr/>
            <p:nvPr/>
          </p:nvSpPr>
          <p:spPr>
            <a:xfrm rot="2878168">
              <a:off x="140003" y="3477827"/>
              <a:ext cx="592515" cy="660127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4513" y="275719"/>
            <a:ext cx="4757423" cy="455196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>
            <a:spLocks noGrp="1"/>
          </p:cNvSpPr>
          <p:nvPr>
            <p:ph type="body" idx="1"/>
          </p:nvPr>
        </p:nvSpPr>
        <p:spPr>
          <a:xfrm>
            <a:off x="1821650" y="1014450"/>
            <a:ext cx="3672000" cy="3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➜"/>
              <a:defRPr i="1">
                <a:solidFill>
                  <a:schemeClr val="dk1"/>
                </a:solidFill>
              </a:defRPr>
            </a:lvl1pPr>
            <a:lvl2pPr marL="914400" lvl="1" indent="-38100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2pPr>
            <a:lvl3pPr marL="1371600" lvl="2" indent="-38100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3pPr>
            <a:lvl4pPr marL="1828800" lvl="3" indent="-38100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4pPr>
            <a:lvl5pPr marL="2286000" lvl="4" indent="-38100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5pPr>
            <a:lvl6pPr marL="2743200" lvl="5" indent="-38100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 i="1">
                <a:solidFill>
                  <a:schemeClr val="dk1"/>
                </a:solidFill>
              </a:defRPr>
            </a:lvl6pPr>
            <a:lvl7pPr marL="3200400" lvl="6" indent="-38100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i="1">
                <a:solidFill>
                  <a:schemeClr val="dk1"/>
                </a:solidFill>
              </a:defRPr>
            </a:lvl7pPr>
            <a:lvl8pPr marL="3657600" lvl="7" indent="-38100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i="1">
                <a:solidFill>
                  <a:schemeClr val="dk1"/>
                </a:solidFill>
              </a:defRPr>
            </a:lvl8pPr>
            <a:lvl9pPr marL="4114800" lvl="8" indent="-381000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Char char="■"/>
              <a:defRPr i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9"/>
          <p:cNvSpPr txBox="1"/>
          <p:nvPr/>
        </p:nvSpPr>
        <p:spPr>
          <a:xfrm>
            <a:off x="2679000" y="2757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0" i="0" u="none" strike="noStrike" cap="none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“</a:t>
            </a:r>
            <a:endParaRPr sz="9600" b="0" i="0" u="none" strike="noStrike" cap="none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165" name="Google Shape;165;p19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66" name="Google Shape;166;p19"/>
          <p:cNvGrpSpPr/>
          <p:nvPr/>
        </p:nvGrpSpPr>
        <p:grpSpPr>
          <a:xfrm>
            <a:off x="6077345" y="2421525"/>
            <a:ext cx="1652586" cy="2191978"/>
            <a:chOff x="6077345" y="2421525"/>
            <a:chExt cx="1652586" cy="2191978"/>
          </a:xfrm>
        </p:grpSpPr>
        <p:sp>
          <p:nvSpPr>
            <p:cNvPr id="167" name="Google Shape;167;p19"/>
            <p:cNvSpPr/>
            <p:nvPr/>
          </p:nvSpPr>
          <p:spPr>
            <a:xfrm rot="-9402089">
              <a:off x="6110823" y="3129898"/>
              <a:ext cx="383368" cy="248322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" name="Google Shape;168;p19"/>
            <p:cNvGrpSpPr/>
            <p:nvPr/>
          </p:nvGrpSpPr>
          <p:grpSpPr>
            <a:xfrm flipH="1">
              <a:off x="6683849" y="4221134"/>
              <a:ext cx="477532" cy="392369"/>
              <a:chOff x="4104022" y="1595273"/>
              <a:chExt cx="440488" cy="361931"/>
            </a:xfrm>
          </p:grpSpPr>
          <p:sp>
            <p:nvSpPr>
              <p:cNvPr id="169" name="Google Shape;169;p19"/>
              <p:cNvSpPr/>
              <p:nvPr/>
            </p:nvSpPr>
            <p:spPr>
              <a:xfrm flipH="1">
                <a:off x="4423085" y="1595273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70" name="Google Shape;170;p19"/>
              <p:cNvSpPr/>
              <p:nvPr/>
            </p:nvSpPr>
            <p:spPr>
              <a:xfrm flipH="1">
                <a:off x="4104022" y="1595273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</p:grpSp>
        <p:pic>
          <p:nvPicPr>
            <p:cNvPr id="171" name="Google Shape;171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346671" y="2421525"/>
              <a:ext cx="1151884" cy="1884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9"/>
            <p:cNvSpPr/>
            <p:nvPr/>
          </p:nvSpPr>
          <p:spPr>
            <a:xfrm rot="10145659" flipH="1">
              <a:off x="7432735" y="3653264"/>
              <a:ext cx="271074" cy="302024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9"/>
            <p:cNvSpPr/>
            <p:nvPr/>
          </p:nvSpPr>
          <p:spPr>
            <a:xfrm>
              <a:off x="6833395" y="3388622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9"/>
            <p:cNvSpPr/>
            <p:nvPr/>
          </p:nvSpPr>
          <p:spPr>
            <a:xfrm>
              <a:off x="6534799" y="3363823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795" y="152400"/>
            <a:ext cx="7293742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0"/>
          <p:cNvSpPr txBox="1">
            <a:spLocks noGrp="1"/>
          </p:cNvSpPr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0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79" name="Google Shape;179;p20"/>
          <p:cNvGrpSpPr/>
          <p:nvPr/>
        </p:nvGrpSpPr>
        <p:grpSpPr>
          <a:xfrm>
            <a:off x="7445525" y="3242253"/>
            <a:ext cx="1588153" cy="1365478"/>
            <a:chOff x="7445525" y="3242253"/>
            <a:chExt cx="1588153" cy="1365478"/>
          </a:xfrm>
        </p:grpSpPr>
        <p:sp>
          <p:nvSpPr>
            <p:cNvPr id="180" name="Google Shape;180;p20"/>
            <p:cNvSpPr/>
            <p:nvPr/>
          </p:nvSpPr>
          <p:spPr>
            <a:xfrm rot="-5872103">
              <a:off x="8672932" y="4104027"/>
              <a:ext cx="250054" cy="278604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" name="Google Shape;181;p20"/>
            <p:cNvGrpSpPr/>
            <p:nvPr/>
          </p:nvGrpSpPr>
          <p:grpSpPr>
            <a:xfrm>
              <a:off x="7865288" y="4245800"/>
              <a:ext cx="440487" cy="361931"/>
              <a:chOff x="7865288" y="4245800"/>
              <a:chExt cx="440487" cy="361931"/>
            </a:xfrm>
          </p:grpSpPr>
          <p:sp>
            <p:nvSpPr>
              <p:cNvPr id="182" name="Google Shape;182;p20"/>
              <p:cNvSpPr/>
              <p:nvPr/>
            </p:nvSpPr>
            <p:spPr>
              <a:xfrm>
                <a:off x="7865288" y="4245800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183" name="Google Shape;183;p20"/>
              <p:cNvSpPr/>
              <p:nvPr/>
            </p:nvSpPr>
            <p:spPr>
              <a:xfrm>
                <a:off x="8184350" y="4245800"/>
                <a:ext cx="121425" cy="361931"/>
              </a:xfrm>
              <a:custGeom>
                <a:avLst/>
                <a:gdLst/>
                <a:ahLst/>
                <a:cxnLst/>
                <a:rect l="l" t="t" r="r" b="b"/>
                <a:pathLst>
                  <a:path w="4857" h="13716" extrusionOk="0">
                    <a:moveTo>
                      <a:pt x="4857" y="0"/>
                    </a:moveTo>
                    <a:lnTo>
                      <a:pt x="1714" y="6858"/>
                    </a:lnTo>
                    <a:lnTo>
                      <a:pt x="4857" y="13716"/>
                    </a:lnTo>
                    <a:lnTo>
                      <a:pt x="0" y="13716"/>
                    </a:lnTo>
                  </a:path>
                </a:pathLst>
              </a:custGeom>
              <a:noFill/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</p:grpSp>
        <p:pic>
          <p:nvPicPr>
            <p:cNvPr id="184" name="Google Shape;184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445525" y="3242253"/>
              <a:ext cx="1588153" cy="10983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" name="Google Shape;185;p20"/>
            <p:cNvSpPr/>
            <p:nvPr/>
          </p:nvSpPr>
          <p:spPr>
            <a:xfrm>
              <a:off x="8118901" y="380019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7820305" y="377539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0"/>
            <p:cNvSpPr/>
            <p:nvPr/>
          </p:nvSpPr>
          <p:spPr>
            <a:xfrm rot="-1604051">
              <a:off x="8055619" y="3998073"/>
              <a:ext cx="123815" cy="80218"/>
            </a:xfrm>
            <a:custGeom>
              <a:avLst/>
              <a:gdLst/>
              <a:ahLst/>
              <a:cxnLst/>
              <a:rect l="l" t="t" r="r" b="b"/>
              <a:pathLst>
                <a:path w="25146" h="16288" extrusionOk="0">
                  <a:moveTo>
                    <a:pt x="0" y="0"/>
                  </a:moveTo>
                  <a:cubicBezTo>
                    <a:pt x="9272" y="3711"/>
                    <a:pt x="18751" y="8617"/>
                    <a:pt x="25146" y="16288"/>
                  </a:cubicBezTo>
                </a:path>
              </a:pathLst>
            </a:cu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7606243" y="4075800"/>
              <a:ext cx="383500" cy="87900"/>
            </a:xfrm>
            <a:custGeom>
              <a:avLst/>
              <a:gdLst/>
              <a:ahLst/>
              <a:cxnLst/>
              <a:rect l="l" t="t" r="r" b="b"/>
              <a:pathLst>
                <a:path w="15340" h="3516" extrusionOk="0">
                  <a:moveTo>
                    <a:pt x="142" y="0"/>
                  </a:moveTo>
                  <a:cubicBezTo>
                    <a:pt x="-1459" y="4812"/>
                    <a:pt x="11754" y="4305"/>
                    <a:pt x="15340" y="719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Round">
  <p:cSld name="TITLE_ONLY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7168" y="199525"/>
            <a:ext cx="7222809" cy="479157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1"/>
          <p:cNvSpPr txBox="1">
            <a:spLocks noGrp="1"/>
          </p:cNvSpPr>
          <p:nvPr>
            <p:ph type="title"/>
          </p:nvPr>
        </p:nvSpPr>
        <p:spPr>
          <a:xfrm>
            <a:off x="1345400" y="774100"/>
            <a:ext cx="4641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93" name="Google Shape;193;p21"/>
          <p:cNvGrpSpPr/>
          <p:nvPr/>
        </p:nvGrpSpPr>
        <p:grpSpPr>
          <a:xfrm>
            <a:off x="7342057" y="3031993"/>
            <a:ext cx="1613321" cy="1704313"/>
            <a:chOff x="7342057" y="3031993"/>
            <a:chExt cx="1613321" cy="1704313"/>
          </a:xfrm>
        </p:grpSpPr>
        <p:sp>
          <p:nvSpPr>
            <p:cNvPr id="194" name="Google Shape;194;p21"/>
            <p:cNvSpPr/>
            <p:nvPr/>
          </p:nvSpPr>
          <p:spPr>
            <a:xfrm>
              <a:off x="7655725" y="4421975"/>
              <a:ext cx="278600" cy="300050"/>
            </a:xfrm>
            <a:custGeom>
              <a:avLst/>
              <a:gdLst/>
              <a:ahLst/>
              <a:cxnLst/>
              <a:rect l="l" t="t" r="r" b="b"/>
              <a:pathLst>
                <a:path w="11144" h="12002" extrusionOk="0">
                  <a:moveTo>
                    <a:pt x="11144" y="0"/>
                  </a:moveTo>
                  <a:lnTo>
                    <a:pt x="3429" y="12002"/>
                  </a:lnTo>
                  <a:lnTo>
                    <a:pt x="0" y="9144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5" name="Google Shape;195;p21"/>
            <p:cNvSpPr/>
            <p:nvPr/>
          </p:nvSpPr>
          <p:spPr>
            <a:xfrm>
              <a:off x="8085538" y="4374375"/>
              <a:ext cx="121425" cy="361931"/>
            </a:xfrm>
            <a:custGeom>
              <a:avLst/>
              <a:gdLst/>
              <a:ahLst/>
              <a:cxnLst/>
              <a:rect l="l" t="t" r="r" b="b"/>
              <a:pathLst>
                <a:path w="4857" h="13716" extrusionOk="0">
                  <a:moveTo>
                    <a:pt x="4857" y="0"/>
                  </a:moveTo>
                  <a:lnTo>
                    <a:pt x="1714" y="6858"/>
                  </a:lnTo>
                  <a:lnTo>
                    <a:pt x="4857" y="13716"/>
                  </a:lnTo>
                  <a:lnTo>
                    <a:pt x="0" y="13716"/>
                  </a:ln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sp>
        <p:pic>
          <p:nvPicPr>
            <p:cNvPr id="196" name="Google Shape;196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42057" y="3031993"/>
              <a:ext cx="1407681" cy="14592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p21"/>
            <p:cNvSpPr/>
            <p:nvPr/>
          </p:nvSpPr>
          <p:spPr>
            <a:xfrm>
              <a:off x="8073651" y="3564447"/>
              <a:ext cx="145233" cy="145740"/>
            </a:xfrm>
            <a:custGeom>
              <a:avLst/>
              <a:gdLst/>
              <a:ahLst/>
              <a:cxnLst/>
              <a:rect l="l" t="t" r="r" b="b"/>
              <a:pathLst>
                <a:path w="1262894" h="1267301" extrusionOk="0">
                  <a:moveTo>
                    <a:pt x="231059" y="1122190"/>
                  </a:moveTo>
                  <a:cubicBezTo>
                    <a:pt x="514968" y="1352060"/>
                    <a:pt x="900540" y="1299990"/>
                    <a:pt x="1120059" y="1028464"/>
                  </a:cubicBezTo>
                  <a:cubicBezTo>
                    <a:pt x="1339579" y="756938"/>
                    <a:pt x="1304209" y="308501"/>
                    <a:pt x="1026778" y="139464"/>
                  </a:cubicBezTo>
                  <a:cubicBezTo>
                    <a:pt x="749346" y="-29573"/>
                    <a:pt x="340025" y="-94216"/>
                    <a:pt x="137778" y="233190"/>
                  </a:cubicBezTo>
                  <a:cubicBezTo>
                    <a:pt x="-64469" y="560596"/>
                    <a:pt x="-52785" y="892256"/>
                    <a:pt x="231059" y="11221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7775055" y="3539648"/>
              <a:ext cx="127108" cy="131978"/>
            </a:xfrm>
            <a:custGeom>
              <a:avLst/>
              <a:gdLst/>
              <a:ahLst/>
              <a:cxnLst/>
              <a:rect l="l" t="t" r="r" b="b"/>
              <a:pathLst>
                <a:path w="248016" h="257519" extrusionOk="0">
                  <a:moveTo>
                    <a:pt x="34797" y="41482"/>
                  </a:moveTo>
                  <a:cubicBezTo>
                    <a:pt x="-15305" y="89424"/>
                    <a:pt x="-9653" y="162830"/>
                    <a:pt x="41147" y="218393"/>
                  </a:cubicBezTo>
                  <a:cubicBezTo>
                    <a:pt x="91947" y="273955"/>
                    <a:pt x="178624" y="269193"/>
                    <a:pt x="218057" y="211408"/>
                  </a:cubicBezTo>
                  <a:cubicBezTo>
                    <a:pt x="257491" y="153623"/>
                    <a:pt x="260603" y="87011"/>
                    <a:pt x="211707" y="34497"/>
                  </a:cubicBezTo>
                  <a:cubicBezTo>
                    <a:pt x="162813" y="-18017"/>
                    <a:pt x="84962" y="-6460"/>
                    <a:pt x="34797" y="414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1"/>
            <p:cNvSpPr/>
            <p:nvPr/>
          </p:nvSpPr>
          <p:spPr>
            <a:xfrm rot="-702395">
              <a:off x="8679665" y="3633972"/>
              <a:ext cx="250050" cy="278600"/>
            </a:xfrm>
            <a:custGeom>
              <a:avLst/>
              <a:gdLst/>
              <a:ahLst/>
              <a:cxnLst/>
              <a:rect l="l" t="t" r="r" b="b"/>
              <a:pathLst>
                <a:path w="10002" h="11144" extrusionOk="0">
                  <a:moveTo>
                    <a:pt x="0" y="11144"/>
                  </a:moveTo>
                  <a:cubicBezTo>
                    <a:pt x="4895" y="10166"/>
                    <a:pt x="10002" y="4991"/>
                    <a:pt x="10002" y="0"/>
                  </a:cubicBezTo>
                </a:path>
              </a:pathLst>
            </a:custGeom>
            <a:noFill/>
            <a:ln w="381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 b="0" i="0" u="none" strike="noStrike" cap="none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 b="0" i="0" u="none" strike="noStrike" cap="none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 b="0" i="0" u="none" strike="noStrike" cap="none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 b="0" i="0" u="none" strike="noStrike" cap="none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 b="0" i="0" u="none" strike="noStrike" cap="none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 b="0" i="0" u="none" strike="noStrike" cap="none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 b="0" i="0" u="none" strike="noStrike" cap="none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 b="0" i="0" u="none" strike="noStrike" cap="none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  <a:defRPr sz="3000" b="0" i="0" u="none" strike="noStrike" cap="none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548125" y="1271600"/>
            <a:ext cx="6167100" cy="3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Char char="➜"/>
              <a:defRPr sz="2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unito"/>
              <a:buChar char="-"/>
              <a:defRPr sz="2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unito"/>
              <a:buChar char="-"/>
              <a:defRPr sz="2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-"/>
              <a:defRPr sz="2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-"/>
              <a:defRPr sz="2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-"/>
              <a:defRPr sz="2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●"/>
              <a:defRPr sz="2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unito"/>
              <a:buChar char="○"/>
              <a:defRPr sz="2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2400"/>
              <a:buFont typeface="Nunito"/>
              <a:buChar char="■"/>
              <a:defRPr sz="24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2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"/>
          <p:cNvSpPr txBox="1">
            <a:spLocks noGrp="1"/>
          </p:cNvSpPr>
          <p:nvPr>
            <p:ph type="ctrTitle" idx="4294967295"/>
          </p:nvPr>
        </p:nvSpPr>
        <p:spPr>
          <a:xfrm>
            <a:off x="1531350" y="1559125"/>
            <a:ext cx="64242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</a:pPr>
            <a:r>
              <a:rPr lang="en-US" sz="3000" b="0" i="0" u="none" strike="noStrike" cap="none">
                <a:solidFill>
                  <a:srgbClr val="92D050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¡Hola!</a:t>
            </a:r>
            <a:endParaRPr sz="3000" b="0" i="0" u="none" strike="noStrike" cap="none">
              <a:solidFill>
                <a:srgbClr val="92D050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223" name="Google Shape;223;p1"/>
          <p:cNvSpPr txBox="1">
            <a:spLocks noGrp="1"/>
          </p:cNvSpPr>
          <p:nvPr>
            <p:ph type="subTitle" idx="4294967295"/>
          </p:nvPr>
        </p:nvSpPr>
        <p:spPr>
          <a:xfrm>
            <a:off x="1756375" y="2189399"/>
            <a:ext cx="6424200" cy="12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None/>
            </a:pPr>
            <a:r>
              <a:rPr lang="en-US" sz="2200" b="1" i="0" u="none" strike="noStrike" cap="none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Soy Rosa Larra</a:t>
            </a:r>
            <a:endParaRPr sz="2200" b="1" i="0" u="none" strike="noStrike" cap="none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Enlace de la comunidad hispanohablante</a:t>
            </a:r>
            <a:endParaRPr sz="2200" b="0" i="0" u="none" strike="noStrike" cap="non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Language Development Programs</a:t>
            </a:r>
            <a:endParaRPr sz="2200" b="1" i="0" u="none" strike="noStrike" cap="non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4" name="Google Shape;224;p1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225" name="Google Shape;22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9506" y="235210"/>
            <a:ext cx="2758024" cy="885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6127A3-0925-4C1E-9937-4FBDFA5F2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446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8"/>
          <p:cNvSpPr txBox="1">
            <a:spLocks noGrp="1"/>
          </p:cNvSpPr>
          <p:nvPr>
            <p:ph type="body" idx="1"/>
          </p:nvPr>
        </p:nvSpPr>
        <p:spPr>
          <a:xfrm>
            <a:off x="1693075" y="1618400"/>
            <a:ext cx="25098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chemeClr val="dk1"/>
                </a:solidFill>
              </a:rPr>
              <a:t>¡A veces, se quedan temas en el tintero!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chemeClr val="dk1"/>
                </a:solidFill>
              </a:rPr>
              <a:t>Escriba una carta o un correo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000"/>
              <a:buNone/>
            </a:pPr>
            <a:r>
              <a:rPr lang="en-US">
                <a:solidFill>
                  <a:schemeClr val="dk1"/>
                </a:solidFill>
              </a:rPr>
              <a:t>Solicite otra reunión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4" name="Google Shape;284;p8"/>
          <p:cNvSpPr txBox="1">
            <a:spLocks noGrp="1"/>
          </p:cNvSpPr>
          <p:nvPr>
            <p:ph type="title"/>
          </p:nvPr>
        </p:nvSpPr>
        <p:spPr>
          <a:xfrm>
            <a:off x="1488450" y="243075"/>
            <a:ext cx="6167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DESPUÉS DE LA CONFERENCIA </a:t>
            </a:r>
            <a:endParaRPr/>
          </a:p>
        </p:txBody>
      </p:sp>
      <p:sp>
        <p:nvSpPr>
          <p:cNvPr id="285" name="Google Shape;285;p8"/>
          <p:cNvSpPr txBox="1">
            <a:spLocks noGrp="1"/>
          </p:cNvSpPr>
          <p:nvPr>
            <p:ph type="body" idx="2"/>
          </p:nvPr>
        </p:nvSpPr>
        <p:spPr>
          <a:xfrm>
            <a:off x="4939924" y="1313600"/>
            <a:ext cx="25098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chemeClr val="dk1"/>
                </a:solidFill>
              </a:rPr>
              <a:t>Siga conversando sobre el progreso de su hijo/a durante el año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000"/>
              <a:buNone/>
            </a:pPr>
            <a:r>
              <a:rPr lang="en-US">
                <a:solidFill>
                  <a:schemeClr val="dk1"/>
                </a:solidFill>
              </a:rPr>
              <a:t>Hable con su hijo/a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6" name="Google Shape;286;p8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EBE216-1025-4533-A072-2C60288B5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743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9"/>
          <p:cNvSpPr txBox="1">
            <a:spLocks noGrp="1"/>
          </p:cNvSpPr>
          <p:nvPr>
            <p:ph type="ctrTitle" idx="4294967295"/>
          </p:nvPr>
        </p:nvSpPr>
        <p:spPr>
          <a:xfrm>
            <a:off x="456825" y="1442388"/>
            <a:ext cx="8230200" cy="18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</a:pPr>
            <a:r>
              <a:rPr lang="en-US" sz="6000"/>
              <a:t>El primero</a:t>
            </a:r>
            <a:r>
              <a:rPr lang="en-US" sz="6000" b="0" i="0" u="none" strike="noStrike" cap="none">
                <a:solidFill>
                  <a:schemeClr val="dk1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 </a:t>
            </a:r>
            <a:r>
              <a:rPr lang="en-US" sz="6000"/>
              <a:t>y el mayor</a:t>
            </a:r>
            <a:endParaRPr sz="6000" b="0" i="0" u="none" strike="noStrike" cap="none">
              <a:solidFill>
                <a:schemeClr val="dk1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292" name="Google Shape;292;p9"/>
          <p:cNvSpPr txBox="1">
            <a:spLocks noGrp="1"/>
          </p:cNvSpPr>
          <p:nvPr>
            <p:ph type="subTitle" idx="4294967295"/>
          </p:nvPr>
        </p:nvSpPr>
        <p:spPr>
          <a:xfrm>
            <a:off x="1457000" y="2598350"/>
            <a:ext cx="682594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ts val="2000"/>
              <a:buFont typeface="Nunito"/>
              <a:buNone/>
            </a:pPr>
            <a:r>
              <a:rPr lang="en-US" sz="2000" dirty="0" err="1"/>
              <a:t>Ud</a:t>
            </a:r>
            <a:r>
              <a:rPr lang="en-US" sz="2000" dirty="0"/>
              <a:t>. es el primer maestro y el mayor </a:t>
            </a:r>
            <a:r>
              <a:rPr lang="en-US" sz="2000" dirty="0" err="1"/>
              <a:t>defensor</a:t>
            </a:r>
            <a:r>
              <a:rPr lang="en-US" sz="2000" dirty="0"/>
              <a:t> de </a:t>
            </a:r>
            <a:r>
              <a:rPr lang="en-US" sz="2000" dirty="0" err="1"/>
              <a:t>su</a:t>
            </a:r>
            <a:r>
              <a:rPr lang="en-US" sz="2000" dirty="0"/>
              <a:t> </a:t>
            </a:r>
            <a:r>
              <a:rPr lang="en-US" sz="2000" dirty="0" err="1"/>
              <a:t>hijo</a:t>
            </a:r>
            <a:r>
              <a:rPr lang="en-US" sz="2000" dirty="0"/>
              <a:t>/a</a:t>
            </a:r>
            <a:endParaRPr sz="2000" b="0" i="0" u="none" strike="noStrike" cap="none" dirty="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3" name="Google Shape;293;p9"/>
          <p:cNvSpPr/>
          <p:nvPr/>
        </p:nvSpPr>
        <p:spPr>
          <a:xfrm>
            <a:off x="4763430" y="312867"/>
            <a:ext cx="1270110" cy="1287020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D9EE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9"/>
          <p:cNvSpPr/>
          <p:nvPr/>
        </p:nvSpPr>
        <p:spPr>
          <a:xfrm rot="1473044">
            <a:off x="3356502" y="594692"/>
            <a:ext cx="742605" cy="723364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D9EE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9"/>
          <p:cNvSpPr/>
          <p:nvPr/>
        </p:nvSpPr>
        <p:spPr>
          <a:xfrm>
            <a:off x="4327079" y="473125"/>
            <a:ext cx="325095" cy="315909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D9EE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9"/>
          <p:cNvSpPr/>
          <p:nvPr/>
        </p:nvSpPr>
        <p:spPr>
          <a:xfrm rot="2486868">
            <a:off x="4118016" y="1906598"/>
            <a:ext cx="231308" cy="22477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D9EE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9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80D3D2-7CC6-4F22-BCD0-B80AB5CD6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109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0"/>
          <p:cNvSpPr txBox="1">
            <a:spLocks noGrp="1"/>
          </p:cNvSpPr>
          <p:nvPr>
            <p:ph type="ctrTitle" idx="4294967295"/>
          </p:nvPr>
        </p:nvSpPr>
        <p:spPr>
          <a:xfrm>
            <a:off x="1359900" y="2352075"/>
            <a:ext cx="64242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</a:pPr>
            <a:r>
              <a:rPr lang="en-US" sz="3000" b="0" i="0" u="none" strike="noStrike" cap="none">
                <a:solidFill>
                  <a:schemeClr val="accent2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gracias</a:t>
            </a:r>
            <a:endParaRPr sz="3000" b="0" i="0" u="none" strike="noStrike" cap="none">
              <a:solidFill>
                <a:schemeClr val="accent2"/>
              </a:solidFill>
              <a:latin typeface="Walter Turncoat"/>
              <a:ea typeface="Walter Turncoat"/>
              <a:cs typeface="Walter Turncoat"/>
              <a:sym typeface="Walter Turncoat"/>
            </a:endParaRPr>
          </a:p>
        </p:txBody>
      </p:sp>
      <p:sp>
        <p:nvSpPr>
          <p:cNvPr id="303" name="Google Shape;303;p10"/>
          <p:cNvSpPr txBox="1">
            <a:spLocks noGrp="1"/>
          </p:cNvSpPr>
          <p:nvPr>
            <p:ph type="subTitle" idx="4294967295"/>
          </p:nvPr>
        </p:nvSpPr>
        <p:spPr>
          <a:xfrm>
            <a:off x="1359900" y="2843049"/>
            <a:ext cx="6424200" cy="12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unito"/>
              <a:buNone/>
            </a:pPr>
            <a:r>
              <a:rPr lang="en-US" sz="2200" b="1" i="0" u="none" strike="noStrike" cap="none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Rosa Larra</a:t>
            </a:r>
            <a:endParaRPr sz="2200" b="1" i="0" u="none" strike="noStrike" cap="none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0" i="0" u="none" strike="noStrike" cap="none"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rPr>
              <a:t>rosalarranieto@iusd.org</a:t>
            </a:r>
            <a:endParaRPr sz="2200" b="0" i="0" u="none" strike="noStrike" cap="non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949-936-8505</a:t>
            </a:r>
            <a:endParaRPr sz="2200" b="0" i="0" u="none" strike="noStrike" cap="non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4" name="Google Shape;304;p10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305" name="Google Shape;305;p10"/>
          <p:cNvSpPr txBox="1"/>
          <p:nvPr/>
        </p:nvSpPr>
        <p:spPr>
          <a:xfrm>
            <a:off x="1359900" y="862551"/>
            <a:ext cx="64242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Walter Turncoat"/>
              <a:buNone/>
            </a:pPr>
            <a:r>
              <a:rPr lang="en-US" sz="4000" b="0" i="0" u="none" strike="noStrike" cap="none">
                <a:solidFill>
                  <a:schemeClr val="accent2"/>
                </a:solidFill>
                <a:latin typeface="Walter Turncoat"/>
                <a:ea typeface="Walter Turncoat"/>
                <a:cs typeface="Walter Turncoat"/>
                <a:sym typeface="Walter Turncoat"/>
              </a:rPr>
              <a:t>www.IUSD/Spanish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D0C780-BB96-4E65-800F-8DE82E07B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374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1"/>
          <p:cNvSpPr txBox="1">
            <a:spLocks noGrp="1"/>
          </p:cNvSpPr>
          <p:nvPr>
            <p:ph type="title" idx="4294967295"/>
          </p:nvPr>
        </p:nvSpPr>
        <p:spPr>
          <a:xfrm>
            <a:off x="548125" y="593125"/>
            <a:ext cx="6167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Creditos</a:t>
            </a:r>
            <a:endParaRPr/>
          </a:p>
        </p:txBody>
      </p:sp>
      <p:sp>
        <p:nvSpPr>
          <p:cNvPr id="311" name="Google Shape;311;p11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312" name="Google Shape;312;p11"/>
          <p:cNvSpPr/>
          <p:nvPr/>
        </p:nvSpPr>
        <p:spPr>
          <a:xfrm>
            <a:off x="0" y="21424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1"/>
          <p:cNvSpPr/>
          <p:nvPr/>
        </p:nvSpPr>
        <p:spPr>
          <a:xfrm>
            <a:off x="0" y="21424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4" name="Google Shape;314;p11"/>
          <p:cNvGrpSpPr/>
          <p:nvPr/>
        </p:nvGrpSpPr>
        <p:grpSpPr>
          <a:xfrm>
            <a:off x="1786339" y="1474801"/>
            <a:ext cx="473400" cy="473400"/>
            <a:chOff x="1786339" y="1474801"/>
            <a:chExt cx="473400" cy="473400"/>
          </a:xfrm>
        </p:grpSpPr>
        <p:sp>
          <p:nvSpPr>
            <p:cNvPr id="315" name="Google Shape;315;p11"/>
            <p:cNvSpPr/>
            <p:nvPr/>
          </p:nvSpPr>
          <p:spPr>
            <a:xfrm rot="8100000">
              <a:off x="1855667" y="15441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1956075" y="1637902"/>
              <a:ext cx="146100" cy="173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lt2"/>
                  </a:solidFill>
                  <a:latin typeface="Nunito"/>
                  <a:ea typeface="Nunito"/>
                  <a:cs typeface="Nunito"/>
                  <a:sym typeface="Nunito"/>
                </a:rPr>
                <a:t>1</a:t>
              </a:r>
              <a:endParaRPr sz="6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317" name="Google Shape;317;p11"/>
          <p:cNvGrpSpPr/>
          <p:nvPr/>
        </p:nvGrpSpPr>
        <p:grpSpPr>
          <a:xfrm>
            <a:off x="5827064" y="1474801"/>
            <a:ext cx="473400" cy="473400"/>
            <a:chOff x="3814414" y="1474801"/>
            <a:chExt cx="473400" cy="473400"/>
          </a:xfrm>
        </p:grpSpPr>
        <p:sp>
          <p:nvSpPr>
            <p:cNvPr id="318" name="Google Shape;318;p11"/>
            <p:cNvSpPr/>
            <p:nvPr/>
          </p:nvSpPr>
          <p:spPr>
            <a:xfrm rot="8100000">
              <a:off x="3883742" y="15441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3984064" y="1637899"/>
              <a:ext cx="134100" cy="134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lt2"/>
                  </a:solidFill>
                  <a:latin typeface="Nunito"/>
                  <a:ea typeface="Nunito"/>
                  <a:cs typeface="Nunito"/>
                  <a:sym typeface="Nunito"/>
                </a:rPr>
                <a:t>3</a:t>
              </a:r>
              <a:endParaRPr sz="6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320" name="Google Shape;320;p11"/>
          <p:cNvGrpSpPr/>
          <p:nvPr/>
        </p:nvGrpSpPr>
        <p:grpSpPr>
          <a:xfrm rot="10800000">
            <a:off x="3806714" y="1474800"/>
            <a:ext cx="473400" cy="473400"/>
            <a:chOff x="2824664" y="3347700"/>
            <a:chExt cx="473400" cy="473400"/>
          </a:xfrm>
        </p:grpSpPr>
        <p:sp>
          <p:nvSpPr>
            <p:cNvPr id="321" name="Google Shape;321;p11"/>
            <p:cNvSpPr/>
            <p:nvPr/>
          </p:nvSpPr>
          <p:spPr>
            <a:xfrm rot="-2700000">
              <a:off x="2893992" y="34170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1"/>
            <p:cNvSpPr/>
            <p:nvPr/>
          </p:nvSpPr>
          <p:spPr>
            <a:xfrm rot="10800000" flipH="1">
              <a:off x="2994314" y="3523902"/>
              <a:ext cx="134100" cy="134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lt2"/>
                  </a:solidFill>
                  <a:latin typeface="Nunito"/>
                  <a:ea typeface="Nunito"/>
                  <a:cs typeface="Nunito"/>
                  <a:sym typeface="Nunito"/>
                </a:rPr>
                <a:t>2</a:t>
              </a:r>
              <a:endParaRPr sz="6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323" name="Google Shape;323;p11"/>
          <p:cNvSpPr txBox="1"/>
          <p:nvPr/>
        </p:nvSpPr>
        <p:spPr>
          <a:xfrm>
            <a:off x="1379850" y="9275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Slide Carnival- slide template</a:t>
            </a:r>
            <a:endParaRPr sz="900" b="0" i="0" u="none" strike="noStrike" cap="non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4" name="Google Shape;324;p11"/>
          <p:cNvSpPr txBox="1"/>
          <p:nvPr/>
        </p:nvSpPr>
        <p:spPr>
          <a:xfrm>
            <a:off x="5420580" y="9275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Harvard Family Research Project</a:t>
            </a:r>
            <a:endParaRPr sz="900" b="0" i="0" u="none" strike="noStrike" cap="non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5" name="Google Shape;325;p11"/>
          <p:cNvSpPr txBox="1"/>
          <p:nvPr/>
        </p:nvSpPr>
        <p:spPr>
          <a:xfrm>
            <a:off x="3400213" y="1162625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Colorin Colorado</a:t>
            </a:r>
            <a:endParaRPr sz="900" b="0" i="0" u="none" strike="noStrike" cap="non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26" name="Google Shape;326;p11"/>
          <p:cNvGrpSpPr/>
          <p:nvPr/>
        </p:nvGrpSpPr>
        <p:grpSpPr>
          <a:xfrm rot="10800000">
            <a:off x="2826165" y="3315895"/>
            <a:ext cx="473400" cy="473400"/>
            <a:chOff x="3814414" y="1474801"/>
            <a:chExt cx="473400" cy="473400"/>
          </a:xfrm>
        </p:grpSpPr>
        <p:sp>
          <p:nvSpPr>
            <p:cNvPr id="327" name="Google Shape;327;p11"/>
            <p:cNvSpPr/>
            <p:nvPr/>
          </p:nvSpPr>
          <p:spPr>
            <a:xfrm rot="8100000">
              <a:off x="3883742" y="15441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1"/>
            <p:cNvSpPr/>
            <p:nvPr/>
          </p:nvSpPr>
          <p:spPr>
            <a:xfrm rot="10800000">
              <a:off x="3984064" y="1637899"/>
              <a:ext cx="134100" cy="134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chemeClr val="lt2"/>
                  </a:solidFill>
                  <a:latin typeface="Nunito"/>
                  <a:ea typeface="Nunito"/>
                  <a:cs typeface="Nunito"/>
                  <a:sym typeface="Nunito"/>
                </a:rPr>
                <a:t>4</a:t>
              </a:r>
              <a:endParaRPr sz="600" b="0" i="0" u="none" strike="noStrike" cap="none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329" name="Google Shape;329;p11"/>
          <p:cNvSpPr txBox="1"/>
          <p:nvPr/>
        </p:nvSpPr>
        <p:spPr>
          <a:xfrm>
            <a:off x="2419663" y="37893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Reading Rockets</a:t>
            </a:r>
            <a:endParaRPr sz="900" b="0" i="0" u="none" strike="noStrike" cap="none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"/>
          <p:cNvSpPr txBox="1">
            <a:spLocks noGrp="1"/>
          </p:cNvSpPr>
          <p:nvPr>
            <p:ph type="ctrTitle"/>
          </p:nvPr>
        </p:nvSpPr>
        <p:spPr>
          <a:xfrm>
            <a:off x="2323325" y="793100"/>
            <a:ext cx="4497300" cy="35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Consejos para las reuniones entre padres y maestros</a:t>
            </a:r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E745AB-A1BD-4A7D-8A17-AA85FE5BF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556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"/>
          <p:cNvSpPr txBox="1">
            <a:spLocks noGrp="1"/>
          </p:cNvSpPr>
          <p:nvPr>
            <p:ph type="ctrTitle"/>
          </p:nvPr>
        </p:nvSpPr>
        <p:spPr>
          <a:xfrm>
            <a:off x="2332650" y="1867225"/>
            <a:ext cx="44787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>
              <a:solidFill>
                <a:schemeClr val="accent6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¿Qué va a ocurrir?</a:t>
            </a:r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99B059-3AC4-45C5-8E0B-258E926DD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318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9c5ea83f7e_0_6"/>
          <p:cNvSpPr txBox="1">
            <a:spLocks noGrp="1"/>
          </p:cNvSpPr>
          <p:nvPr>
            <p:ph type="body" idx="1"/>
          </p:nvPr>
        </p:nvSpPr>
        <p:spPr>
          <a:xfrm>
            <a:off x="1693075" y="1618400"/>
            <a:ext cx="25098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chemeClr val="dk1"/>
                </a:solidFill>
              </a:rPr>
              <a:t>-El/la maestro/a propondrá una hora para reunirse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chemeClr val="dk1"/>
                </a:solidFill>
              </a:rPr>
              <a:t>-Esto no significa que su hijo/a haya hecho algo mal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chemeClr val="dk1"/>
                </a:solidFill>
              </a:rPr>
              <a:t>-Trabajo en equipo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0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41" name="Google Shape;241;g19c5ea83f7e_0_6"/>
          <p:cNvSpPr txBox="1">
            <a:spLocks noGrp="1"/>
          </p:cNvSpPr>
          <p:nvPr>
            <p:ph type="body" idx="2"/>
          </p:nvPr>
        </p:nvSpPr>
        <p:spPr>
          <a:xfrm>
            <a:off x="4939924" y="1313600"/>
            <a:ext cx="2509800" cy="28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chemeClr val="dk1"/>
                </a:solidFill>
              </a:rPr>
              <a:t>-Diálogo entre maestro/a y padres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chemeClr val="dk1"/>
                </a:solidFill>
              </a:rPr>
              <a:t>-El principal enfoque es el aprendizaje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SzPts val="2000"/>
              <a:buNone/>
            </a:pPr>
            <a:r>
              <a:rPr lang="en-US">
                <a:solidFill>
                  <a:schemeClr val="dk1"/>
                </a:solidFill>
              </a:rPr>
              <a:t>-Retos y oportunidades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2" name="Google Shape;242;g19c5ea83f7e_0_6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F41E05-58BF-4E78-B532-549219885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558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La conversación puede incluir:</a:t>
            </a:r>
            <a:endParaRPr/>
          </a:p>
        </p:txBody>
      </p:sp>
      <p:sp>
        <p:nvSpPr>
          <p:cNvPr id="248" name="Google Shape;248;p4"/>
          <p:cNvSpPr txBox="1">
            <a:spLocks noGrp="1"/>
          </p:cNvSpPr>
          <p:nvPr>
            <p:ph type="body" idx="1"/>
          </p:nvPr>
        </p:nvSpPr>
        <p:spPr>
          <a:xfrm>
            <a:off x="548125" y="1271600"/>
            <a:ext cx="6167100" cy="3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➜"/>
            </a:pPr>
            <a:r>
              <a:rPr lang="en-US"/>
              <a:t>El progreso del estudiante/ calificaciones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➜"/>
            </a:pPr>
            <a:r>
              <a:rPr lang="en-US"/>
              <a:t>Trabajo en clase/ tarea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➜"/>
            </a:pPr>
            <a:r>
              <a:rPr lang="en-US"/>
              <a:t>Comportamiento</a:t>
            </a:r>
            <a:endParaRPr/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Char char="➜"/>
            </a:pPr>
            <a:r>
              <a:rPr lang="en-US"/>
              <a:t>Maneras de apoyar tanto en la escuela como en casa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Puede que tenga que conversar sobre los gustos de su hijo/a así como sobre su personalidad en la casa</a:t>
            </a:r>
            <a:endParaRPr/>
          </a:p>
        </p:txBody>
      </p:sp>
      <p:sp>
        <p:nvSpPr>
          <p:cNvPr id="249" name="Google Shape;249;p4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D7C74B-5CDF-438F-9322-8F283CA2C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046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 txBox="1">
            <a:spLocks noGrp="1"/>
          </p:cNvSpPr>
          <p:nvPr>
            <p:ph type="title"/>
          </p:nvPr>
        </p:nvSpPr>
        <p:spPr>
          <a:xfrm>
            <a:off x="548125" y="593125"/>
            <a:ext cx="6167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Partes de una conferencia</a:t>
            </a:r>
            <a:endParaRPr/>
          </a:p>
        </p:txBody>
      </p:sp>
      <p:sp>
        <p:nvSpPr>
          <p:cNvPr id="255" name="Google Shape;255;p5"/>
          <p:cNvSpPr txBox="1">
            <a:spLocks noGrp="1"/>
          </p:cNvSpPr>
          <p:nvPr>
            <p:ph type="body" idx="1"/>
          </p:nvPr>
        </p:nvSpPr>
        <p:spPr>
          <a:xfrm>
            <a:off x="548125" y="1074428"/>
            <a:ext cx="2122950" cy="370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>
                <a:solidFill>
                  <a:schemeClr val="accent2"/>
                </a:solidFill>
              </a:rPr>
              <a:t>Antes</a:t>
            </a:r>
            <a:endParaRPr b="1">
              <a:solidFill>
                <a:schemeClr val="accent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Pregúntele a su hijo qué piensa de su escuela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Pregúntele a su hijo si quiere que comente algo especial con el/la maestro/a</a:t>
            </a:r>
            <a:endParaRPr/>
          </a:p>
          <a:p>
            <a:pPr marL="457200" lvl="0" indent="-3238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 Haga una lista de temas y preguntas que Ud. tenga para el/la maestro/a</a:t>
            </a:r>
            <a:endParaRPr sz="1500"/>
          </a:p>
        </p:txBody>
      </p:sp>
      <p:sp>
        <p:nvSpPr>
          <p:cNvPr id="256" name="Google Shape;256;p5"/>
          <p:cNvSpPr txBox="1">
            <a:spLocks noGrp="1"/>
          </p:cNvSpPr>
          <p:nvPr>
            <p:ph type="body" idx="2"/>
          </p:nvPr>
        </p:nvSpPr>
        <p:spPr>
          <a:xfrm>
            <a:off x="2671075" y="1130550"/>
            <a:ext cx="2288100" cy="3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>
                <a:solidFill>
                  <a:schemeClr val="accent2"/>
                </a:solidFill>
              </a:rPr>
              <a:t>Durante</a:t>
            </a:r>
            <a:endParaRPr b="1">
              <a:solidFill>
                <a:schemeClr val="accent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Sea puntual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Pregunte lo más importante al principio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Solicite aclaraciones si no ha entendido algo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Pregunte cómo ayudar a su hijo en casa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Agradezca al maestro su ayuda</a:t>
            </a:r>
            <a:endParaRPr sz="1500"/>
          </a:p>
        </p:txBody>
      </p:sp>
      <p:sp>
        <p:nvSpPr>
          <p:cNvPr id="257" name="Google Shape;257;p5"/>
          <p:cNvSpPr txBox="1">
            <a:spLocks noGrp="1"/>
          </p:cNvSpPr>
          <p:nvPr>
            <p:ph type="body" idx="3"/>
          </p:nvPr>
        </p:nvSpPr>
        <p:spPr>
          <a:xfrm>
            <a:off x="4763325" y="1130550"/>
            <a:ext cx="2288100" cy="3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1500" b="1">
                <a:solidFill>
                  <a:schemeClr val="accent2"/>
                </a:solidFill>
              </a:rPr>
              <a:t>Después</a:t>
            </a:r>
            <a:endParaRPr sz="1500" b="1">
              <a:solidFill>
                <a:schemeClr val="accent2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Comparta con su hijo cómo fue la reunión</a:t>
            </a:r>
            <a:endParaRPr sz="150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Primero lo positivo</a:t>
            </a:r>
            <a:endParaRPr sz="1500"/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Sea claro con los retos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Explique a su hijo el plan acordado</a:t>
            </a: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-US" sz="1500"/>
              <a:t>Mantenga el contacto con el maestro</a:t>
            </a:r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63F5CF-AB92-4FBF-BA56-B46EA9A23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8644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9c5ea83f7e_0_13"/>
          <p:cNvSpPr txBox="1">
            <a:spLocks noGrp="1"/>
          </p:cNvSpPr>
          <p:nvPr>
            <p:ph type="title"/>
          </p:nvPr>
        </p:nvSpPr>
        <p:spPr>
          <a:xfrm>
            <a:off x="548125" y="593125"/>
            <a:ext cx="6084900" cy="8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el/la maestro/a quiere lo mejor para nuestro hijo/a</a:t>
            </a:r>
            <a:endParaRPr/>
          </a:p>
        </p:txBody>
      </p:sp>
      <p:sp>
        <p:nvSpPr>
          <p:cNvPr id="264" name="Google Shape;264;g19c5ea83f7e_0_13"/>
          <p:cNvSpPr txBox="1">
            <a:spLocks noGrp="1"/>
          </p:cNvSpPr>
          <p:nvPr>
            <p:ph type="body" idx="1"/>
          </p:nvPr>
        </p:nvSpPr>
        <p:spPr>
          <a:xfrm>
            <a:off x="548125" y="2128850"/>
            <a:ext cx="1921200" cy="33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Colaboración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93C47D"/>
                </a:solidFill>
              </a:rPr>
              <a:t>Escuela y casa</a:t>
            </a:r>
            <a:endParaRPr>
              <a:solidFill>
                <a:srgbClr val="93C47D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93C47D"/>
                </a:solidFill>
              </a:rPr>
              <a:t>Somos un equipo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265" name="Google Shape;265;g19c5ea83f7e_0_13"/>
          <p:cNvSpPr txBox="1">
            <a:spLocks noGrp="1"/>
          </p:cNvSpPr>
          <p:nvPr>
            <p:ph type="body" idx="2"/>
          </p:nvPr>
        </p:nvSpPr>
        <p:spPr>
          <a:xfrm>
            <a:off x="2681800" y="2128850"/>
            <a:ext cx="1921200" cy="33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Escucha activa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92D050"/>
                </a:solidFill>
              </a:rPr>
              <a:t>Preguntar si no se ha entendido algo</a:t>
            </a:r>
            <a:endParaRPr>
              <a:solidFill>
                <a:srgbClr val="92D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19c5ea83f7e_0_13"/>
          <p:cNvSpPr txBox="1">
            <a:spLocks noGrp="1"/>
          </p:cNvSpPr>
          <p:nvPr>
            <p:ph type="sldNum" idx="12"/>
          </p:nvPr>
        </p:nvSpPr>
        <p:spPr>
          <a:xfrm>
            <a:off x="8404384" y="199526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67" name="Google Shape;267;g19c5ea83f7e_0_13"/>
          <p:cNvSpPr txBox="1">
            <a:spLocks noGrp="1"/>
          </p:cNvSpPr>
          <p:nvPr>
            <p:ph type="body" idx="3"/>
          </p:nvPr>
        </p:nvSpPr>
        <p:spPr>
          <a:xfrm>
            <a:off x="5061926" y="2128850"/>
            <a:ext cx="1921200" cy="330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Respeto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92D050"/>
                </a:solidFill>
              </a:rPr>
              <a:t>Hacia el maestro y hacia el estudiante</a:t>
            </a:r>
            <a:endParaRPr>
              <a:solidFill>
                <a:srgbClr val="92D05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8A0FF4-9643-4455-8D1E-2BB482AE2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389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"/>
          <p:cNvSpPr txBox="1">
            <a:spLocks noGrp="1"/>
          </p:cNvSpPr>
          <p:nvPr>
            <p:ph type="ctrTitle"/>
          </p:nvPr>
        </p:nvSpPr>
        <p:spPr>
          <a:xfrm>
            <a:off x="2332650" y="357725"/>
            <a:ext cx="4478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/>
              <a:t>Ejemplos de preguntas</a:t>
            </a:r>
            <a:endParaRPr/>
          </a:p>
        </p:txBody>
      </p:sp>
      <p:sp>
        <p:nvSpPr>
          <p:cNvPr id="273" name="Google Shape;273;p6"/>
          <p:cNvSpPr txBox="1"/>
          <p:nvPr/>
        </p:nvSpPr>
        <p:spPr>
          <a:xfrm>
            <a:off x="2078550" y="1393900"/>
            <a:ext cx="49869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¿Cuáles son las materias en las que mi hijo/a tiene más éxito o tiene más problemas?</a:t>
            </a:r>
            <a:endParaRPr sz="135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b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¿Presenta su tarea a tiempo?</a:t>
            </a:r>
            <a:endParaRPr sz="135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b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¿Pa</a:t>
            </a:r>
            <a: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rticipa mi hijo/a en clase?</a:t>
            </a:r>
            <a:endParaRPr sz="135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b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¿Le gusta ir a la escuela</a:t>
            </a:r>
            <a: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endParaRPr sz="135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b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¿Qué puedo hacer para ayudarle en casa</a:t>
            </a:r>
            <a: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endParaRPr sz="135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1F56AF-50F0-4E6C-B16C-6A95CEC5E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323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"/>
          <p:cNvSpPr txBox="1"/>
          <p:nvPr/>
        </p:nvSpPr>
        <p:spPr>
          <a:xfrm>
            <a:off x="2057400" y="413700"/>
            <a:ext cx="5043000" cy="35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¿Podría comentarme cuál es el nivel de lectura de mi hijo/a?  ¿Lee mi hijo/a de forma fluida y expresiva?</a:t>
            </a:r>
            <a:endParaRPr sz="135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 casa, mi hijo/a disfruta leyendo</a:t>
            </a:r>
            <a: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___________. </a:t>
            </a: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¿Me podría recomendar algún libro/texto similar</a:t>
            </a:r>
            <a: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endParaRPr sz="135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 casa, </a:t>
            </a: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conversamos sobre lo que ha leído</a:t>
            </a:r>
            <a: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¿</a:t>
            </a:r>
            <a: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Qué otro tipo de actividades podríamos hacer para ayud</a:t>
            </a: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arle a comprender mejor los textos?</a:t>
            </a:r>
            <a:endParaRPr sz="135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Para completar la tarea que Ud. le asigna, mi hijo/a necesita normalmente</a:t>
            </a:r>
            <a: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____ minut</a:t>
            </a: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</a:t>
            </a:r>
            <a: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s. Creemos que la </a:t>
            </a: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cantidad de tarea es </a:t>
            </a:r>
            <a: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</a:t>
            </a: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demasiada</a:t>
            </a:r>
            <a: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no</a:t>
            </a: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es suficiente</a:t>
            </a:r>
            <a: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 es la adecuada</a:t>
            </a:r>
            <a: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etc). </a:t>
            </a:r>
            <a:r>
              <a:rPr lang="en-US" sz="135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¿Qué estrategias nos recomienda para que la tarea sea lo más efectiva posible</a:t>
            </a:r>
            <a:r>
              <a:rPr lang="en-US"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endParaRPr sz="135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533F07-AD78-428C-9A22-29FDC6BB0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025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sric template">
  <a:themeElements>
    <a:clrScheme name="Custom 347">
      <a:dk1>
        <a:srgbClr val="FFFFFF"/>
      </a:dk1>
      <a:lt1>
        <a:srgbClr val="24272E"/>
      </a:lt1>
      <a:dk2>
        <a:srgbClr val="C6C8D6"/>
      </a:dk2>
      <a:lt2>
        <a:srgbClr val="6B707C"/>
      </a:lt2>
      <a:accent1>
        <a:srgbClr val="FFDD41"/>
      </a:accent1>
      <a:accent2>
        <a:srgbClr val="8CE444"/>
      </a:accent2>
      <a:accent3>
        <a:srgbClr val="5FDEF0"/>
      </a:accent3>
      <a:accent4>
        <a:srgbClr val="7598FF"/>
      </a:accent4>
      <a:accent5>
        <a:srgbClr val="BA64E0"/>
      </a:accent5>
      <a:accent6>
        <a:srgbClr val="FF594C"/>
      </a:accent6>
      <a:hlink>
        <a:srgbClr val="CCDB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562</Words>
  <Application>Microsoft Office PowerPoint</Application>
  <PresentationFormat>On-screen Show (16:9)</PresentationFormat>
  <Paragraphs>97</Paragraphs>
  <Slides>13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Walter Turncoat</vt:lpstr>
      <vt:lpstr>Nunito</vt:lpstr>
      <vt:lpstr>Arial</vt:lpstr>
      <vt:lpstr>Calibri</vt:lpstr>
      <vt:lpstr>Verdana</vt:lpstr>
      <vt:lpstr>Osric template</vt:lpstr>
      <vt:lpstr>¡Hola!</vt:lpstr>
      <vt:lpstr>Consejos para las reuniones entre padres y maestros</vt:lpstr>
      <vt:lpstr> ¿Qué va a ocurrir?</vt:lpstr>
      <vt:lpstr>PowerPoint Presentation</vt:lpstr>
      <vt:lpstr>La conversación puede incluir:</vt:lpstr>
      <vt:lpstr>Partes de una conferencia</vt:lpstr>
      <vt:lpstr>el/la maestro/a quiere lo mejor para nuestro hijo/a</vt:lpstr>
      <vt:lpstr>Ejemplos de preguntas</vt:lpstr>
      <vt:lpstr>PowerPoint Presentation</vt:lpstr>
      <vt:lpstr>DESPUÉS DE LA CONFERENCIA </vt:lpstr>
      <vt:lpstr>El primero y el mayor</vt:lpstr>
      <vt:lpstr>gracias</vt:lpstr>
      <vt:lpstr>Creditos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¡Hola!</dc:title>
  <dc:creator>Insun Kim</dc:creator>
  <cp:lastModifiedBy>Rosa Larra Nieto</cp:lastModifiedBy>
  <cp:revision>5</cp:revision>
  <dcterms:modified xsi:type="dcterms:W3CDTF">2022-12-05T18:35:58Z</dcterms:modified>
</cp:coreProperties>
</file>