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0" r:id="rId4"/>
    <p:sldId id="271" r:id="rId5"/>
    <p:sldId id="272" r:id="rId6"/>
    <p:sldId id="273" r:id="rId7"/>
    <p:sldId id="274" r:id="rId8"/>
    <p:sldId id="258" r:id="rId9"/>
    <p:sldId id="275" r:id="rId10"/>
    <p:sldId id="261" r:id="rId11"/>
    <p:sldId id="263" r:id="rId12"/>
    <p:sldId id="276" r:id="rId13"/>
    <p:sldId id="269" r:id="rId14"/>
    <p:sldId id="277" r:id="rId15"/>
    <p:sldId id="278" r:id="rId16"/>
    <p:sldId id="280" r:id="rId17"/>
    <p:sldId id="267" r:id="rId18"/>
    <p:sldId id="26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147" autoAdjust="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965CF-00A1-400E-8D8C-062DD6B230B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47DAE-E186-47B4-89D1-737BE2A35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002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Topics: Basics of mental health, mental health conditions, communications skills, boundary setting, treatment, advocacy, self-care all focused on how family members can support their loved 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47DAE-E186-47B4-89D1-737BE2A35A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84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P2P topics: very similar to F2F but focused on how Peers with a mental health condition can support themselves and build relationships with their family and community</a:t>
            </a:r>
          </a:p>
          <a:p>
            <a:r>
              <a:rPr lang="en-US" dirty="0"/>
              <a:t>Basics: similar to F2F but for parents. Focused on unique mental health challenges of children and how families can support them including in schools and at home. Shorter for busy families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47DAE-E186-47B4-89D1-737BE2A35A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47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our 3 one-time educational webinar series. You can see each has a specific focus. The majority of the presentations are recorded and posted on our YouTube page.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47DAE-E186-47B4-89D1-737BE2A35A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93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Peer Connector: one-on-one, 12-week phone-based mentoring program for both peers and families</a:t>
            </a:r>
          </a:p>
          <a:p>
            <a:r>
              <a:rPr lang="en-US" dirty="0"/>
              <a:t>Support Groups: Peer led by people with lived experience (Family led by family members and Peer led by peers who have a diagnosis)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47DAE-E186-47B4-89D1-737BE2A35A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18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NAMI by Your Side: for CalOptima Insurance Subscribers. </a:t>
            </a:r>
            <a:r>
              <a:rPr lang="en-US" dirty="0" err="1"/>
              <a:t>CalHOPE</a:t>
            </a:r>
            <a:r>
              <a:rPr lang="en-US" dirty="0"/>
              <a:t> is open to the entire community.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47DAE-E186-47B4-89D1-737BE2A35A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66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31E2C-3716-42F3-8BBB-50E1BECC7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F67E42-D88C-4C71-9769-52FD7F9111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824D1-C881-493C-BA51-B7B57C0E5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2732-86F1-4DCD-B1B9-33FBD63340F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3704D-DE92-44FD-8A4D-B07C7E40A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9B78D-AF6F-4DD6-B4EC-CEBDD60D9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563D1-99F9-42F5-93E7-FC662EB1F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349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FCC2F-80C5-49CA-A9C5-A7F7709C2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9D0FC5-AEA1-4EC1-AEED-ED7F52BA4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BA869-A087-4F80-A8E5-8CB016E3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2732-86F1-4DCD-B1B9-33FBD63340F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3F24F-57F4-40E6-8B96-D22157016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B78D3-3083-4BCF-884A-4B6683313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563D1-99F9-42F5-93E7-FC662EB1F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0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100A47-B0D9-4483-A545-D40EF986A5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EFF9BC-63E7-4CC6-B591-F26A5DC079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61303-9E5C-4621-9A9F-AF55717F8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2732-86F1-4DCD-B1B9-33FBD63340F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6500B-AFF0-479B-8B21-5BF57D5A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7DCF3-9542-45E2-AE53-EA936F830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563D1-99F9-42F5-93E7-FC662EB1F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763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0E804-8CE0-4D4F-A79C-5423CFF7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5EB5C-0F78-474C-98F6-79E9DD7F7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563A5-1B79-4F2E-BA88-BC9CF456E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2732-86F1-4DCD-B1B9-33FBD63340F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B8831-FBF2-490F-8E0A-680702C05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9CABD-014B-4E1D-94DB-ED2F94462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563D1-99F9-42F5-93E7-FC662EB1F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13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93D8C-9AA3-4676-91D6-343F8416D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9DEA8E-8E52-4C4F-AC85-8002D70A6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C9392-3FC8-4BD0-BA0A-12ED6E204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2732-86F1-4DCD-B1B9-33FBD63340F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5AC40-2660-45B4-AFE5-F49854F42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20F49-459A-4EE7-8203-D87840120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563D1-99F9-42F5-93E7-FC662EB1F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528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AB581-8572-4BC2-BC0D-385632EE2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68173-AA54-4D0C-B97D-EA49E749A4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C08AA-626B-44AB-861B-1D6A3879B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0F9F17-183A-40DC-BD75-A209E09B0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2732-86F1-4DCD-B1B9-33FBD63340F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2DB273-F1D5-4E08-A07B-E8182456A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A5D7A-93A6-4974-82E9-664712710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563D1-99F9-42F5-93E7-FC662EB1F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44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2E254-CCF3-482E-9FC4-B1F59D76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0D84C7-E33A-4D58-B6BE-88357F42B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A6EF05-6995-4D51-8BA0-9217DCB0B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3153CE-2E0E-45CA-A3A7-B84F93FC08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B347A9-B18C-4ED7-91B3-1A4748D22E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B478B0-A06B-426F-9135-FEE9A7D93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2732-86F1-4DCD-B1B9-33FBD63340F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511A32-88C7-4B15-91B1-A051B9AA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A762B6-0D68-4267-B67D-C38F4E216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563D1-99F9-42F5-93E7-FC662EB1F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59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AA67A-A4D1-40C0-8B79-85EE5BCCE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4C6B4A-EC4C-4602-89B1-A76205431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2732-86F1-4DCD-B1B9-33FBD63340F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1E409-FF3F-4F37-AF17-1151A1209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62870-CFA5-4593-8A6E-399162873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563D1-99F9-42F5-93E7-FC662EB1F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9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333B67-5C8E-492F-9237-8C6B054F5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2732-86F1-4DCD-B1B9-33FBD63340F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DF1810-EEE8-4D81-A480-D193BF8B3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60FA02-748D-47D5-82DE-7D146B027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563D1-99F9-42F5-93E7-FC662EB1F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99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7A287-B9C0-41B5-9C67-6532289DA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92278-953B-48E6-A178-FD90015D8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1040E4-4E43-49E9-9A8D-8B9718BFA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01AC9-1475-4F84-AE46-3E97E49DB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2732-86F1-4DCD-B1B9-33FBD63340F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BD24A4-C329-4654-9724-67BC4510E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91EE0E-FFD5-45F3-B4A1-13016A301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563D1-99F9-42F5-93E7-FC662EB1F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92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603B4-1AA9-48D9-B8AF-1FBC81096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00FE5B-8B76-4C2A-A013-3E0317DDDE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A0538-5E65-4F67-AE1A-5F45A158E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3365DA-FADE-4438-9BE8-6A642FDB9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2732-86F1-4DCD-B1B9-33FBD63340F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63F369-048F-43C0-9824-3484C75C8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026FD-E1BD-434C-9B5C-79E0127A7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563D1-99F9-42F5-93E7-FC662EB1F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62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DD4AB-F5B3-4CC8-B601-D6233ADC9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3DE12-D0B5-4080-AC76-B0543AD32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05A75-96A5-4DC5-8170-F8E7AB2CD3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B2732-86F1-4DCD-B1B9-33FBD63340F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90B1F-A476-42D6-8811-F582469D89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7C6BD-125D-4853-B805-5C9B2F28F7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563D1-99F9-42F5-93E7-FC662EB1F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DA0053-F0A2-4465-BC68-7804FD855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0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3EC14D-A4EE-45A7-B2DB-B20C1819B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70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593988-E65E-4304-BABA-DB5585532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87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BA4362-F073-4850-A5F2-B7B3145F3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9ABC44-79C5-43AB-90D7-CFCA2CD4E3D8}"/>
              </a:ext>
            </a:extLst>
          </p:cNvPr>
          <p:cNvSpPr/>
          <p:nvPr/>
        </p:nvSpPr>
        <p:spPr>
          <a:xfrm>
            <a:off x="440267" y="6375400"/>
            <a:ext cx="1964266" cy="3471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67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DC1BE5-CC0E-4861-9925-269CE669B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51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CAD89C-D935-4F75-824D-9A34FAC00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08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A4A4BF-D1D7-41AF-8B2C-2876BC571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50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A2A2C-F2AB-461F-86C5-527D13721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30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F86753-BF89-48EB-A9E3-F11AFB46B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1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826CBB-0E84-4317-94A7-002176A6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57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B2280E-3487-4459-BC2F-5227112F0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31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6F96C2-BC88-4E27-9E71-DC2F20288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98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5A4B8F-5BD1-4271-88AF-8685DB0FB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16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34BF38-E5AE-49D9-AAA4-59CAC1DCD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19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F4BF24-34B7-4AB8-A234-5FCAED75A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61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D4DB7C-2137-4BD9-A82C-865B374B7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09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9F1B9C-51EE-4D6C-A7BF-6D4E964E8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19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5014EF-2ED1-4F66-A092-D0642181C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2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10899</TotalTime>
  <Words>190</Words>
  <Application>Microsoft Office PowerPoint</Application>
  <PresentationFormat>Widescreen</PresentationFormat>
  <Paragraphs>12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Austin</dc:creator>
  <cp:lastModifiedBy>Connie Pham</cp:lastModifiedBy>
  <cp:revision>21</cp:revision>
  <dcterms:created xsi:type="dcterms:W3CDTF">2022-08-17T18:27:57Z</dcterms:created>
  <dcterms:modified xsi:type="dcterms:W3CDTF">2024-10-11T19:04:03Z</dcterms:modified>
</cp:coreProperties>
</file>