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4"/>
    <p:sldMasterId id="2147483648" r:id="rId5"/>
  </p:sldMasterIdLst>
  <p:notesMasterIdLst>
    <p:notesMasterId r:id="rId35"/>
  </p:notesMasterIdLst>
  <p:handoutMasterIdLst>
    <p:handoutMasterId r:id="rId36"/>
  </p:handoutMasterIdLst>
  <p:sldIdLst>
    <p:sldId id="321" r:id="rId6"/>
    <p:sldId id="256" r:id="rId7"/>
    <p:sldId id="275" r:id="rId8"/>
    <p:sldId id="295" r:id="rId9"/>
    <p:sldId id="297" r:id="rId10"/>
    <p:sldId id="276" r:id="rId11"/>
    <p:sldId id="298" r:id="rId12"/>
    <p:sldId id="299" r:id="rId13"/>
    <p:sldId id="300" r:id="rId14"/>
    <p:sldId id="304" r:id="rId15"/>
    <p:sldId id="311" r:id="rId16"/>
    <p:sldId id="278" r:id="rId17"/>
    <p:sldId id="305" r:id="rId18"/>
    <p:sldId id="306" r:id="rId19"/>
    <p:sldId id="307" r:id="rId20"/>
    <p:sldId id="308" r:id="rId21"/>
    <p:sldId id="312" r:id="rId22"/>
    <p:sldId id="313" r:id="rId23"/>
    <p:sldId id="314" r:id="rId24"/>
    <p:sldId id="309" r:id="rId25"/>
    <p:sldId id="310" r:id="rId26"/>
    <p:sldId id="320" r:id="rId27"/>
    <p:sldId id="318" r:id="rId28"/>
    <p:sldId id="319" r:id="rId29"/>
    <p:sldId id="301" r:id="rId30"/>
    <p:sldId id="315" r:id="rId31"/>
    <p:sldId id="316" r:id="rId32"/>
    <p:sldId id="265" r:id="rId33"/>
    <p:sldId id="322"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81"/>
    <a:srgbClr val="EE2E24"/>
    <a:srgbClr val="004771"/>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3" autoAdjust="0"/>
    <p:restoredTop sz="95191" autoAdjust="0"/>
  </p:normalViewPr>
  <p:slideViewPr>
    <p:cSldViewPr snapToGrid="0">
      <p:cViewPr varScale="1">
        <p:scale>
          <a:sx n="72" d="100"/>
          <a:sy n="72" d="100"/>
        </p:scale>
        <p:origin x="2436" y="864"/>
      </p:cViewPr>
      <p:guideLst/>
    </p:cSldViewPr>
  </p:slideViewPr>
  <p:outlineViewPr>
    <p:cViewPr>
      <p:scale>
        <a:sx n="33" d="100"/>
        <a:sy n="33" d="100"/>
      </p:scale>
      <p:origin x="0" y="-10963"/>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37A4CE-17BB-4BB2-AC7B-97495293E2AC}" type="datetimeFigureOut">
              <a:rPr lang="en-US" smtClean="0">
                <a:latin typeface="Arial" panose="020B0604020202020204" pitchFamily="34" charset="0"/>
              </a:rPr>
              <a:t>1/16/2026</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E0EF92D-82DD-4142-BCE8-036B91487D2E}"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panose="020B0604020202020204" pitchFamily="34" charset="0"/>
              </a:defRPr>
            </a:lvl1pPr>
          </a:lstStyle>
          <a:p>
            <a:fld id="{2C86C8F5-2FDA-4718-81AA-24F4816BBD56}" type="datetimeFigureOut">
              <a:rPr lang="en-US" smtClean="0"/>
              <a:pPr/>
              <a:t>1/16/2026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panose="020B0604020202020204" pitchFamily="34" charset="0"/>
              </a:defRPr>
            </a:lvl1pPr>
          </a:lstStyle>
          <a:p>
            <a:fld id="{C58EC616-C518-4358-9496-6C33B2F5FA56}" type="slidenum">
              <a:rPr lang="en-US" smtClean="0"/>
              <a:pPr/>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pPr/>
              <a:t>28</a:t>
            </a:fld>
            <a:endParaRPr lang="en-US" dirty="0"/>
          </a:p>
        </p:txBody>
      </p:sp>
    </p:spTree>
    <p:extLst>
      <p:ext uri="{BB962C8B-B14F-4D97-AF65-F5344CB8AC3E}">
        <p14:creationId xmlns:p14="http://schemas.microsoft.com/office/powerpoint/2010/main" val="1343994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p:nvPr>
        </p:nvSpPr>
        <p:spPr>
          <a:xfrm>
            <a:off x="636271" y="2683895"/>
            <a:ext cx="7019892" cy="2862225"/>
          </a:xfrm>
          <a:prstGeom prst="rect">
            <a:avLst/>
          </a:prstGeom>
        </p:spPr>
        <p:txBody>
          <a:bodyPr wrap="none" lIns="0" tIns="0" rIns="0" bIns="0" anchor="ctr" anchorCtr="0">
            <a:normAutofit/>
          </a:bodyPr>
          <a:lstStyle>
            <a:lvl1pPr>
              <a:lnSpc>
                <a:spcPct val="100000"/>
              </a:lnSpc>
              <a:defRPr sz="5000" b="0" i="0" cap="none" spc="200" baseline="0">
                <a:solidFill>
                  <a:srgbClr val="004881"/>
                </a:solidFill>
                <a:latin typeface="Arial" panose="020B0604020202020204" pitchFamily="34" charset="0"/>
              </a:defRPr>
            </a:lvl1pPr>
          </a:lstStyle>
          <a:p>
            <a:endParaRPr lang="en-US" dirty="0"/>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p:nvPr>
        </p:nvSpPr>
        <p:spPr>
          <a:xfrm>
            <a:off x="651770" y="5568698"/>
            <a:ext cx="7019892" cy="618142"/>
          </a:xfrm>
          <a:prstGeom prst="rect">
            <a:avLst/>
          </a:prstGeom>
        </p:spPr>
        <p:txBody>
          <a:bodyPr lIns="0" tIns="0" rIns="0" bIns="0" anchor="t"/>
          <a:lstStyle>
            <a:lvl1pPr marL="0" indent="0">
              <a:buNone/>
              <a:defRPr sz="2000" b="0" i="0" spc="200" baseline="0">
                <a:solidFill>
                  <a:srgbClr val="004881"/>
                </a:solidFill>
                <a:latin typeface="Arial" panose="020B0604020202020204" pitchFamily="34" charset="0"/>
              </a:defRPr>
            </a:lvl1pPr>
          </a:lstStyle>
          <a:p>
            <a:pPr lvl="0"/>
            <a:endParaRPr lang="en-US" dirty="0"/>
          </a:p>
        </p:txBody>
      </p:sp>
      <p:sp>
        <p:nvSpPr>
          <p:cNvPr id="11" name="Picture Placeholder 10" descr="Add alt text">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457201"/>
            <a:ext cx="4048124" cy="4719234"/>
          </a:xfrm>
          <a:prstGeom prst="rect">
            <a:avLst/>
          </a:prstGeom>
        </p:spPr>
        <p:txBody>
          <a:bodyPr/>
          <a:lstStyle>
            <a:lvl1pPr marL="0" indent="0" algn="ctr">
              <a:buNone/>
              <a:defRPr sz="1800" b="0" i="0" spc="0" baseline="0">
                <a:latin typeface="Arial" panose="020B0604020202020204" pitchFamily="34" charset="0"/>
              </a:defRPr>
            </a:lvl1pPr>
          </a:lstStyle>
          <a:p>
            <a:r>
              <a:rPr lang="en-US" dirty="0"/>
              <a:t>Click to add </a:t>
            </a:r>
            <a:br>
              <a:rPr lang="en-US" dirty="0"/>
            </a:br>
            <a:r>
              <a:rPr lang="en-US" dirty="0"/>
              <a:t>optional photo</a:t>
            </a:r>
          </a:p>
        </p:txBody>
      </p:sp>
      <p:sp>
        <p:nvSpPr>
          <p:cNvPr id="2" name="Rectangle 1">
            <a:extLst>
              <a:ext uri="{FF2B5EF4-FFF2-40B4-BE49-F238E27FC236}">
                <a16:creationId xmlns:a16="http://schemas.microsoft.com/office/drawing/2014/main" id="{033EB56B-A704-DD1D-1B50-345C713EF5F5}"/>
              </a:ext>
              <a:ext uri="{C183D7F6-B498-43B3-948B-1728B52AA6E4}">
                <adec:decorative xmlns:adec="http://schemas.microsoft.com/office/drawing/2017/decorative" val="1"/>
              </a:ext>
            </a:extLst>
          </p:cNvPr>
          <p:cNvSpPr/>
          <p:nvPr userDrawn="1"/>
        </p:nvSpPr>
        <p:spPr>
          <a:xfrm>
            <a:off x="6436364" y="0"/>
            <a:ext cx="2895600" cy="6858000"/>
          </a:xfrm>
          <a:prstGeom prst="rect">
            <a:avLst/>
          </a:prstGeom>
          <a:solidFill>
            <a:srgbClr val="004881">
              <a:alpha val="986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Narrow" panose="020B0604020202020204" pitchFamily="34" charset="0"/>
            </a:endParaRPr>
          </a:p>
        </p:txBody>
      </p:sp>
    </p:spTree>
    <p:extLst>
      <p:ext uri="{BB962C8B-B14F-4D97-AF65-F5344CB8AC3E}">
        <p14:creationId xmlns:p14="http://schemas.microsoft.com/office/powerpoint/2010/main" val="76132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descr="Add alt text">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a:defRPr lang="en-US" sz="1800" b="0" i="0" spc="0" baseline="0" dirty="0">
                <a:latin typeface="Arial" panose="020B0604020202020204" pitchFamily="34" charset="0"/>
              </a:defRPr>
            </a:lvl1pPr>
          </a:lstStyle>
          <a:p>
            <a:pPr marL="0" lvl="0" indent="0" algn="ctr">
              <a:buNone/>
            </a:pPr>
            <a:r>
              <a:rPr lang="en-US" dirty="0"/>
              <a:t>Click to add optional photo</a:t>
            </a:r>
          </a:p>
        </p:txBody>
      </p:sp>
      <p:sp>
        <p:nvSpPr>
          <p:cNvPr id="10" name="Text Placeholder 9">
            <a:extLst>
              <a:ext uri="{FF2B5EF4-FFF2-40B4-BE49-F238E27FC236}">
                <a16:creationId xmlns:a16="http://schemas.microsoft.com/office/drawing/2014/main" id="{BC7A59AD-9885-32C3-923B-5D48A00E7307}"/>
              </a:ext>
            </a:extLst>
          </p:cNvPr>
          <p:cNvSpPr>
            <a:spLocks noGrp="1"/>
          </p:cNvSpPr>
          <p:nvPr>
            <p:ph type="body" sz="quarter" idx="17" hasCustomPrompt="1"/>
          </p:nvPr>
        </p:nvSpPr>
        <p:spPr>
          <a:xfrm>
            <a:off x="1" y="1475346"/>
            <a:ext cx="11739967" cy="3321381"/>
          </a:xfrm>
          <a:prstGeom prst="rect">
            <a:avLst/>
          </a:prstGeom>
          <a:solidFill>
            <a:schemeClr val="bg1">
              <a:lumMod val="95000"/>
            </a:schemeClr>
          </a:solidFill>
        </p:spPr>
        <p:txBody>
          <a:bodyPr lIns="457200" tIns="0" rIns="0" bIns="0" anchor="ctr" anchorCtr="0"/>
          <a:lstStyle>
            <a:lvl1pPr marL="0" indent="0">
              <a:buNone/>
              <a:defRPr>
                <a:solidFill>
                  <a:srgbClr val="004881"/>
                </a:solidFill>
                <a:latin typeface="Arial" panose="020B0604020202020204" pitchFamily="34" charset="0"/>
                <a:cs typeface="Arial" panose="020B060402020202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quote</a:t>
            </a:r>
          </a:p>
        </p:txBody>
      </p:sp>
      <p:sp>
        <p:nvSpPr>
          <p:cNvPr id="5" name="Footer Placeholder 4">
            <a:extLst>
              <a:ext uri="{FF2B5EF4-FFF2-40B4-BE49-F238E27FC236}">
                <a16:creationId xmlns:a16="http://schemas.microsoft.com/office/drawing/2014/main" id="{18152912-CA49-436E-9C6A-724A7C77FB23}"/>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1" name="Text Placeholder 9">
            <a:extLst>
              <a:ext uri="{FF2B5EF4-FFF2-40B4-BE49-F238E27FC236}">
                <a16:creationId xmlns:a16="http://schemas.microsoft.com/office/drawing/2014/main" id="{5E27249A-8754-BF44-73A7-AC4E8D622C76}"/>
              </a:ext>
            </a:extLst>
          </p:cNvPr>
          <p:cNvSpPr>
            <a:spLocks noGrp="1"/>
          </p:cNvSpPr>
          <p:nvPr>
            <p:ph type="body" sz="quarter" idx="18" hasCustomPrompt="1"/>
          </p:nvPr>
        </p:nvSpPr>
        <p:spPr>
          <a:xfrm>
            <a:off x="1" y="4784234"/>
            <a:ext cx="11739967" cy="880399"/>
          </a:xfrm>
          <a:prstGeom prst="rect">
            <a:avLst/>
          </a:prstGeom>
          <a:solidFill>
            <a:schemeClr val="bg1">
              <a:lumMod val="95000"/>
            </a:schemeClr>
          </a:solidFill>
        </p:spPr>
        <p:txBody>
          <a:bodyPr lIns="457200" tIns="0" rIns="0" bIns="0" anchor="ctr" anchorCtr="0"/>
          <a:lstStyle>
            <a:lvl1pPr marL="0" indent="0">
              <a:buNone/>
              <a:defRPr sz="2000">
                <a:latin typeface="Arial" panose="020B0604020202020204" pitchFamily="34" charset="0"/>
                <a:cs typeface="Arial" panose="020B060402020202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name</a:t>
            </a:r>
          </a:p>
        </p:txBody>
      </p:sp>
      <p:sp>
        <p:nvSpPr>
          <p:cNvPr id="7" name="Slide Number Placeholder 5">
            <a:extLst>
              <a:ext uri="{FF2B5EF4-FFF2-40B4-BE49-F238E27FC236}">
                <a16:creationId xmlns:a16="http://schemas.microsoft.com/office/drawing/2014/main" id="{3C85CDFA-3B26-D5D8-F089-AEC9B157A176}"/>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 or Chart">
    <p:bg>
      <p:bgPr>
        <a:solidFill>
          <a:schemeClr val="bg1">
            <a:alpha val="3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54671" y="1585733"/>
            <a:ext cx="2065188" cy="3995918"/>
          </a:xfrm>
          <a:prstGeom prst="rect">
            <a:avLst/>
          </a:prstGeom>
          <a:solidFill>
            <a:srgbClr val="004881">
              <a:alpha val="7511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Narrow" panose="020B0604020202020204" pitchFamily="34" charset="0"/>
            </a:endParaRPr>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9446733" y="1585733"/>
            <a:ext cx="2065188" cy="3995918"/>
          </a:xfrm>
          <a:prstGeom prst="rect">
            <a:avLst/>
          </a:prstGeom>
          <a:solidFill>
            <a:schemeClr val="tx1">
              <a:lumMod val="75000"/>
              <a:lumOff val="25000"/>
              <a:alpha val="750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Narrow" panose="020B0604020202020204" pitchFamily="34" charset="0"/>
            </a:endParaRPr>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7" y="1585733"/>
            <a:ext cx="2065188" cy="39959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Narrow" panose="020B0604020202020204" pitchFamily="34" charset="0"/>
            </a:endParaRPr>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55070" y="1585733"/>
            <a:ext cx="2065188" cy="3995918"/>
          </a:xfrm>
          <a:prstGeom prst="rect">
            <a:avLst/>
          </a:prstGeom>
          <a:solidFill>
            <a:srgbClr val="004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Narrow" panose="020B0604020202020204" pitchFamily="34" charset="0"/>
            </a:endParaRPr>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2871743" y="1585733"/>
            <a:ext cx="2065188" cy="399591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Narrow" panose="020B0604020202020204" pitchFamily="34" charset="0"/>
            </a:endParaRPr>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73951" y="2434149"/>
            <a:ext cx="1826631" cy="776287"/>
          </a:xfrm>
          <a:prstGeom prst="rect">
            <a:avLst/>
          </a:prstGeom>
        </p:spPr>
        <p:txBody>
          <a:bodyPr lIns="0" rIns="0" anchor="t" anchorCtr="0"/>
          <a:lstStyle>
            <a:lvl1pPr marL="0" indent="0">
              <a:buNone/>
              <a:defRPr sz="2000" b="0" i="0" kern="0" cap="none" normalizeH="0" baseline="0">
                <a:solidFill>
                  <a:schemeClr val="bg1"/>
                </a:solidFill>
                <a:latin typeface="Arial" panose="020B0604020202020204" pitchFamily="34" charset="0"/>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73951" y="3267051"/>
            <a:ext cx="1826631" cy="1527689"/>
          </a:xfrm>
          <a:prstGeom prst="rect">
            <a:avLst/>
          </a:prstGeom>
        </p:spPr>
        <p:txBody>
          <a:bodyPr lIns="0" rIns="0" anchor="t" anchorCtr="0"/>
          <a:lstStyle>
            <a:lvl1pPr marL="0" indent="0">
              <a:lnSpc>
                <a:spcPct val="114000"/>
              </a:lnSpc>
              <a:spcBef>
                <a:spcPts val="0"/>
              </a:spcBef>
              <a:buNone/>
              <a:defRPr sz="2000" b="0" i="0" kern="0" spc="51" baseline="0">
                <a:solidFill>
                  <a:schemeClr val="bg1"/>
                </a:solidFill>
                <a:latin typeface="Arial" panose="020B0604020202020204" pitchFamily="34" charset="0"/>
                <a:cs typeface="Arial" panose="020B0604020202020204"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98219" y="2443872"/>
            <a:ext cx="1826631" cy="776287"/>
          </a:xfrm>
          <a:prstGeom prst="rect">
            <a:avLst/>
          </a:prstGeom>
        </p:spPr>
        <p:txBody>
          <a:bodyPr lIns="0" rIns="0" anchor="t" anchorCtr="0"/>
          <a:lstStyle>
            <a:lvl1pPr marL="0" indent="0">
              <a:buNone/>
              <a:defRPr sz="2000" b="0" i="0" kern="0" cap="none" baseline="0">
                <a:solidFill>
                  <a:schemeClr val="bg1"/>
                </a:solidFill>
                <a:latin typeface="Arial" panose="020B0604020202020204" pitchFamily="34" charset="0"/>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98219" y="3276774"/>
            <a:ext cx="1826631" cy="1527689"/>
          </a:xfrm>
          <a:prstGeom prst="rect">
            <a:avLst/>
          </a:prstGeom>
        </p:spPr>
        <p:txBody>
          <a:bodyPr lIns="0" rIns="0" anchor="t" anchorCtr="0"/>
          <a:lstStyle>
            <a:lvl1pPr marL="0" indent="0">
              <a:lnSpc>
                <a:spcPct val="114000"/>
              </a:lnSpc>
              <a:spcBef>
                <a:spcPts val="0"/>
              </a:spcBef>
              <a:buNone/>
              <a:defRPr sz="2000" b="0" i="0" kern="0" spc="51" baseline="0">
                <a:solidFill>
                  <a:schemeClr val="bg1"/>
                </a:solidFill>
                <a:latin typeface="Arial" panose="020B0604020202020204" pitchFamily="34" charset="0"/>
                <a:cs typeface="Arial" panose="020B0604020202020204"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6" y="2434149"/>
            <a:ext cx="1826631" cy="776287"/>
          </a:xfrm>
          <a:prstGeom prst="rect">
            <a:avLst/>
          </a:prstGeom>
        </p:spPr>
        <p:txBody>
          <a:bodyPr lIns="0" rIns="0" anchor="t" anchorCtr="0"/>
          <a:lstStyle>
            <a:lvl1pPr marL="0" indent="0">
              <a:buNone/>
              <a:defRPr sz="2000" b="0" i="0" kern="0" cap="none" baseline="0">
                <a:solidFill>
                  <a:schemeClr val="bg1"/>
                </a:solidFill>
                <a:latin typeface="Arial" panose="020B0604020202020204" pitchFamily="34" charset="0"/>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6" y="3267051"/>
            <a:ext cx="1826631" cy="1527689"/>
          </a:xfrm>
          <a:prstGeom prst="rect">
            <a:avLst/>
          </a:prstGeom>
        </p:spPr>
        <p:txBody>
          <a:bodyPr lIns="0" rIns="0" anchor="t" anchorCtr="0"/>
          <a:lstStyle>
            <a:lvl1pPr marL="0" indent="0">
              <a:lnSpc>
                <a:spcPct val="114000"/>
              </a:lnSpc>
              <a:spcBef>
                <a:spcPts val="0"/>
              </a:spcBef>
              <a:buNone/>
              <a:defRPr sz="2000" b="0" i="0" kern="0" spc="51" baseline="0">
                <a:solidFill>
                  <a:schemeClr val="bg1"/>
                </a:solidFill>
                <a:latin typeface="Arial" panose="020B0604020202020204"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374350" y="2443872"/>
            <a:ext cx="1826631" cy="776287"/>
          </a:xfrm>
          <a:prstGeom prst="rect">
            <a:avLst/>
          </a:prstGeom>
        </p:spPr>
        <p:txBody>
          <a:bodyPr lIns="0" rIns="0" anchor="t" anchorCtr="0"/>
          <a:lstStyle>
            <a:lvl1pPr marL="0" indent="0">
              <a:buNone/>
              <a:defRPr sz="2000" b="0" i="0" kern="0" cap="none" baseline="0">
                <a:solidFill>
                  <a:schemeClr val="bg1"/>
                </a:solidFill>
                <a:latin typeface="Arial" panose="020B0604020202020204" pitchFamily="34" charset="0"/>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374350" y="3276774"/>
            <a:ext cx="1826631" cy="1527689"/>
          </a:xfrm>
          <a:prstGeom prst="rect">
            <a:avLst/>
          </a:prstGeom>
        </p:spPr>
        <p:txBody>
          <a:bodyPr lIns="0" rIns="0" anchor="t" anchorCtr="0"/>
          <a:lstStyle>
            <a:lvl1pPr marL="0" indent="0">
              <a:lnSpc>
                <a:spcPct val="114000"/>
              </a:lnSpc>
              <a:spcBef>
                <a:spcPts val="0"/>
              </a:spcBef>
              <a:buNone/>
              <a:defRPr sz="2000" b="0" i="0" kern="0" spc="51" baseline="0">
                <a:solidFill>
                  <a:schemeClr val="bg1"/>
                </a:solidFill>
                <a:latin typeface="Arial" panose="020B0604020202020204" pitchFamily="34" charset="0"/>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566013" y="2434149"/>
            <a:ext cx="1826631" cy="776287"/>
          </a:xfrm>
          <a:prstGeom prst="rect">
            <a:avLst/>
          </a:prstGeom>
        </p:spPr>
        <p:txBody>
          <a:bodyPr lIns="0" rIns="0" anchor="t" anchorCtr="0"/>
          <a:lstStyle>
            <a:lvl1pPr marL="0" indent="0">
              <a:buNone/>
              <a:defRPr sz="2000" b="0" i="0" kern="0" cap="none" baseline="0">
                <a:solidFill>
                  <a:schemeClr val="bg1"/>
                </a:solidFill>
                <a:latin typeface="Arial" panose="020B0604020202020204" pitchFamily="34" charset="0"/>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566013" y="3267051"/>
            <a:ext cx="1826631" cy="1527689"/>
          </a:xfrm>
          <a:prstGeom prst="rect">
            <a:avLst/>
          </a:prstGeom>
        </p:spPr>
        <p:txBody>
          <a:bodyPr lIns="0" rIns="0" anchor="t" anchorCtr="0"/>
          <a:lstStyle>
            <a:lvl1pPr marL="0" indent="0">
              <a:lnSpc>
                <a:spcPct val="114000"/>
              </a:lnSpc>
              <a:spcBef>
                <a:spcPts val="0"/>
              </a:spcBef>
              <a:buNone/>
              <a:defRPr sz="2000" b="0" i="0" kern="0" spc="51" baseline="0">
                <a:solidFill>
                  <a:schemeClr val="bg1"/>
                </a:solidFill>
                <a:latin typeface="Arial" panose="020B0604020202020204" pitchFamily="34" charset="0"/>
              </a:defRPr>
            </a:lvl1pPr>
          </a:lstStyle>
          <a:p>
            <a:pPr lvl="0"/>
            <a:r>
              <a:rPr lang="en-US" dirty="0"/>
              <a:t>Add text</a:t>
            </a:r>
          </a:p>
        </p:txBody>
      </p:sp>
      <p:sp>
        <p:nvSpPr>
          <p:cNvPr id="4" name="Title 1">
            <a:extLst>
              <a:ext uri="{FF2B5EF4-FFF2-40B4-BE49-F238E27FC236}">
                <a16:creationId xmlns:a16="http://schemas.microsoft.com/office/drawing/2014/main" id="{17646AC3-E7ED-BAF9-A6A9-764CB6CCA5B1}"/>
              </a:ext>
            </a:extLst>
          </p:cNvPr>
          <p:cNvSpPr>
            <a:spLocks noGrp="1"/>
          </p:cNvSpPr>
          <p:nvPr>
            <p:ph type="title" hasCustomPrompt="1"/>
          </p:nvPr>
        </p:nvSpPr>
        <p:spPr>
          <a:xfrm>
            <a:off x="458894" y="331894"/>
            <a:ext cx="11274215" cy="734908"/>
          </a:xfrm>
          <a:prstGeom prst="rect">
            <a:avLst/>
          </a:prstGeom>
          <a:solidFill>
            <a:srgbClr val="004881"/>
          </a:solidFill>
        </p:spPr>
        <p:txBody>
          <a:bodyPr lIns="0" tIns="0" rIns="0" bIns="0" anchor="ctr" anchorCtr="0"/>
          <a:lstStyle>
            <a:lvl1pPr algn="ctr">
              <a:defRPr lang="en-US" sz="3200" b="0" i="0" cap="none" spc="200" baseline="0" dirty="0">
                <a:solidFill>
                  <a:schemeClr val="bg1"/>
                </a:solidFill>
                <a:latin typeface="Arial" panose="020B0604020202020204" pitchFamily="34" charset="0"/>
              </a:defRPr>
            </a:lvl1pPr>
          </a:lstStyle>
          <a:p>
            <a:pPr lvl="0"/>
            <a:r>
              <a:rPr lang="en-US" dirty="0"/>
              <a:t>Click to add title</a:t>
            </a:r>
          </a:p>
        </p:txBody>
      </p:sp>
      <p:sp>
        <p:nvSpPr>
          <p:cNvPr id="10" name="Footer Placeholder 4">
            <a:extLst>
              <a:ext uri="{FF2B5EF4-FFF2-40B4-BE49-F238E27FC236}">
                <a16:creationId xmlns:a16="http://schemas.microsoft.com/office/drawing/2014/main" id="{8AE1D1A3-9DD8-4596-6CEB-116721351875}"/>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34DC8B11-4101-7899-B380-6A9266633F32}"/>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5" descr="Add alt text">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a:defRPr lang="en-US" sz="1800" b="0" i="0" spc="0" baseline="0" dirty="0">
                <a:latin typeface="Arial" panose="020B0604020202020204" pitchFamily="34" charset="0"/>
              </a:defRPr>
            </a:lvl1pPr>
          </a:lstStyle>
          <a:p>
            <a:pPr marL="0" lvl="0" indent="0" algn="ctr">
              <a:buNone/>
            </a:pPr>
            <a:r>
              <a:rPr lang="en-US" dirty="0"/>
              <a:t>Click to add optional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7671660" y="2683896"/>
            <a:ext cx="4060557" cy="2862224"/>
          </a:xfrm>
          <a:prstGeom prst="rect">
            <a:avLst/>
          </a:prstGeom>
        </p:spPr>
        <p:txBody>
          <a:bodyPr lIns="0" tIns="0" rIns="0" bIns="0"/>
          <a:lstStyle>
            <a:lvl1pPr marL="0" indent="0" algn="l">
              <a:lnSpc>
                <a:spcPct val="150000"/>
              </a:lnSpc>
              <a:spcBef>
                <a:spcPts val="0"/>
              </a:spcBef>
              <a:buNone/>
              <a:defRPr sz="2000" b="0" i="0" cap="none" spc="51" baseline="0">
                <a:latin typeface="Arial" panose="020B0604020202020204" pitchFamily="34" charset="0"/>
                <a:cs typeface="Arial" panose="020B0604020202020204" pitchFamily="34" charset="0"/>
              </a:defRPr>
            </a:lvl1pPr>
          </a:lstStyle>
          <a:p>
            <a:pPr lvl="0"/>
            <a:r>
              <a:rPr lang="en-US" dirty="0"/>
              <a:t>Click to add text</a:t>
            </a:r>
          </a:p>
        </p:txBody>
      </p:sp>
      <p:sp>
        <p:nvSpPr>
          <p:cNvPr id="11" name="Title 6">
            <a:extLst>
              <a:ext uri="{FF2B5EF4-FFF2-40B4-BE49-F238E27FC236}">
                <a16:creationId xmlns:a16="http://schemas.microsoft.com/office/drawing/2014/main" id="{9627E2B5-1E08-93B3-EB36-20E573172FF7}"/>
              </a:ext>
            </a:extLst>
          </p:cNvPr>
          <p:cNvSpPr>
            <a:spLocks noGrp="1"/>
          </p:cNvSpPr>
          <p:nvPr>
            <p:ph type="title" hasCustomPrompt="1"/>
          </p:nvPr>
        </p:nvSpPr>
        <p:spPr>
          <a:xfrm>
            <a:off x="651770" y="2683895"/>
            <a:ext cx="7019892" cy="2862225"/>
          </a:xfrm>
          <a:prstGeom prst="rect">
            <a:avLst/>
          </a:prstGeom>
        </p:spPr>
        <p:txBody>
          <a:bodyPr wrap="none" lIns="0" tIns="0" rIns="0" bIns="0" anchor="ctr" anchorCtr="0">
            <a:normAutofit/>
          </a:bodyPr>
          <a:lstStyle>
            <a:lvl1pPr>
              <a:lnSpc>
                <a:spcPct val="100000"/>
              </a:lnSpc>
              <a:defRPr sz="5000" b="0" i="0" cap="none" spc="200" baseline="0">
                <a:solidFill>
                  <a:srgbClr val="004881"/>
                </a:solidFill>
                <a:latin typeface="Arial" panose="020B0604020202020204" pitchFamily="34" charset="0"/>
              </a:defRPr>
            </a:lvl1pPr>
          </a:lstStyle>
          <a:p>
            <a:r>
              <a:rPr lang="en-US" dirty="0"/>
              <a:t>Click To Add Title</a:t>
            </a:r>
          </a:p>
        </p:txBody>
      </p:sp>
      <p:sp>
        <p:nvSpPr>
          <p:cNvPr id="12" name="Footer Placeholder 4">
            <a:extLst>
              <a:ext uri="{FF2B5EF4-FFF2-40B4-BE49-F238E27FC236}">
                <a16:creationId xmlns:a16="http://schemas.microsoft.com/office/drawing/2014/main" id="{52285AFE-6334-A350-5815-C3B886F42FF6}"/>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3" name="Slide Number Placeholder 5">
            <a:extLst>
              <a:ext uri="{FF2B5EF4-FFF2-40B4-BE49-F238E27FC236}">
                <a16:creationId xmlns:a16="http://schemas.microsoft.com/office/drawing/2014/main" id="{97209882-24BB-FA57-1C7E-FA1939D2B671}"/>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8" y="1096375"/>
            <a:ext cx="4045527" cy="1590790"/>
          </a:xfrm>
          <a:prstGeom prst="rect">
            <a:avLst/>
          </a:prstGeom>
        </p:spPr>
        <p:txBody>
          <a:bodyPr lIns="0" tIns="0" rIns="0" bIns="0" anchor="b"/>
          <a:lstStyle>
            <a:lvl1pPr>
              <a:defRPr sz="4400" b="0" i="0" cap="none" spc="200" baseline="0">
                <a:solidFill>
                  <a:srgbClr val="004881"/>
                </a:solidFill>
                <a:latin typeface="Arial" panose="020B0604020202020204" pitchFamily="34" charset="0"/>
                <a:cs typeface="Arial" panose="020B0604020202020204" pitchFamily="34" charset="0"/>
              </a:defRPr>
            </a:lvl1pPr>
          </a:lstStyle>
          <a:p>
            <a:r>
              <a:rPr lang="en-US" dirty="0"/>
              <a:t>Thank You!</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073238" y="2910721"/>
            <a:ext cx="4045527" cy="2061261"/>
          </a:xfrm>
          <a:prstGeom prst="rect">
            <a:avLst/>
          </a:prstGeom>
        </p:spPr>
        <p:txBody>
          <a:bodyPr wrap="none" lIns="0" tIns="0" rIns="0" bIns="0" anchor="t"/>
          <a:lstStyle>
            <a:lvl1pPr marL="0" indent="0">
              <a:lnSpc>
                <a:spcPct val="200000"/>
              </a:lnSpc>
              <a:spcBef>
                <a:spcPts val="0"/>
              </a:spcBef>
              <a:buFont typeface="Segoe UI Light" panose="020B0502040204020203" pitchFamily="34" charset="0"/>
              <a:buNone/>
              <a:defRPr sz="2000" b="0" i="0" spc="0" baseline="0">
                <a:solidFill>
                  <a:schemeClr val="accent4"/>
                </a:solidFill>
                <a:latin typeface="Arial" panose="020B0604020202020204" pitchFamily="34" charset="0"/>
              </a:defRPr>
            </a:lvl1pPr>
          </a:lstStyle>
          <a:p>
            <a:pPr lvl="0"/>
            <a:r>
              <a:rPr lang="en-US" dirty="0"/>
              <a:t>Click to add credits</a:t>
            </a:r>
          </a:p>
        </p:txBody>
      </p:sp>
      <p:sp>
        <p:nvSpPr>
          <p:cNvPr id="9" name="Picture Placeholder 5" descr="Add alt text">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a:defRPr lang="en-US" sz="1800" b="0" i="0" spc="0" baseline="0" dirty="0">
                <a:latin typeface="Arial" panose="020B0604020202020204" pitchFamily="34" charset="0"/>
              </a:defRPr>
            </a:lvl1pPr>
          </a:lstStyle>
          <a:p>
            <a:pPr marL="0" lvl="0" indent="0" algn="ctr">
              <a:buNone/>
            </a:pPr>
            <a:r>
              <a:rPr lang="en-US" dirty="0"/>
              <a:t>Click to add optional photo</a:t>
            </a:r>
          </a:p>
        </p:txBody>
      </p:sp>
      <p:sp>
        <p:nvSpPr>
          <p:cNvPr id="2" name="Footer Placeholder 4">
            <a:extLst>
              <a:ext uri="{FF2B5EF4-FFF2-40B4-BE49-F238E27FC236}">
                <a16:creationId xmlns:a16="http://schemas.microsoft.com/office/drawing/2014/main" id="{B9C96E21-F96A-2E71-0E31-D55D8C418B1B}"/>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0" name="Slide Number Placeholder 5">
            <a:extLst>
              <a:ext uri="{FF2B5EF4-FFF2-40B4-BE49-F238E27FC236}">
                <a16:creationId xmlns:a16="http://schemas.microsoft.com/office/drawing/2014/main" id="{E8BD8B79-C790-5190-FA71-912FD6965777}"/>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
        <p:nvSpPr>
          <p:cNvPr id="11" name="Rectangle 10">
            <a:extLst>
              <a:ext uri="{FF2B5EF4-FFF2-40B4-BE49-F238E27FC236}">
                <a16:creationId xmlns:a16="http://schemas.microsoft.com/office/drawing/2014/main" id="{1B89D84D-2A66-D7CC-A0A1-DCDE1D85579B}"/>
              </a:ext>
              <a:ext uri="{C183D7F6-B498-43B3-948B-1728B52AA6E4}">
                <adec:decorative xmlns:adec="http://schemas.microsoft.com/office/drawing/2017/decorative" val="1"/>
              </a:ext>
            </a:extLst>
          </p:cNvPr>
          <p:cNvSpPr/>
          <p:nvPr userDrawn="1"/>
        </p:nvSpPr>
        <p:spPr>
          <a:xfrm>
            <a:off x="0" y="951274"/>
            <a:ext cx="2743200" cy="4747564"/>
          </a:xfrm>
          <a:prstGeom prst="rect">
            <a:avLst/>
          </a:prstGeom>
          <a:solidFill>
            <a:srgbClr val="004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Picture Placeholder 2" descr="Add alt text">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458894" y="598403"/>
            <a:ext cx="9784565" cy="5600921"/>
          </a:xfrm>
          <a:prstGeom prst="rect">
            <a:avLst/>
          </a:prstGeom>
        </p:spPr>
        <p:txBody>
          <a:bodyPr/>
          <a:lstStyle>
            <a:lvl1pPr>
              <a:defRPr lang="en-US" sz="1800" b="0" i="0" spc="0" baseline="0" dirty="0">
                <a:latin typeface="Arial" panose="020B0604020202020204" pitchFamily="34" charset="0"/>
              </a:defRPr>
            </a:lvl1pPr>
          </a:lstStyle>
          <a:p>
            <a:pPr marL="0" lvl="0" indent="0" algn="ctr">
              <a:buNone/>
            </a:pPr>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9" y="3443968"/>
            <a:ext cx="6022021" cy="882499"/>
          </a:xfrm>
          <a:prstGeom prst="rect">
            <a:avLst/>
          </a:prstGeom>
          <a:solidFill>
            <a:srgbClr val="004881"/>
          </a:solidFill>
        </p:spPr>
        <p:txBody>
          <a:bodyPr lIns="457200" tIns="0" rIns="228600" bIns="0" anchor="ctr" anchorCtr="0"/>
          <a:lstStyle>
            <a:lvl1pPr>
              <a:defRPr sz="3200" b="0" i="0" cap="none" spc="200" baseline="0">
                <a:solidFill>
                  <a:schemeClr val="bg1"/>
                </a:solidFill>
                <a:latin typeface="Arial" panose="020B0604020202020204" pitchFamily="34" charset="0"/>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80" y="4326467"/>
            <a:ext cx="6022021" cy="830414"/>
          </a:xfrm>
          <a:prstGeom prst="rect">
            <a:avLst/>
          </a:prstGeom>
          <a:solidFill>
            <a:srgbClr val="004881"/>
          </a:solidFill>
        </p:spPr>
        <p:txBody>
          <a:bodyPr lIns="457200" tIns="0" rIns="228600" bIns="0" anchor="ctr"/>
          <a:lstStyle>
            <a:lvl1pPr marL="0" indent="0" algn="l">
              <a:buNone/>
              <a:defRPr sz="2000" b="0" i="0" cap="none" spc="200" baseline="0">
                <a:solidFill>
                  <a:schemeClr val="bg1"/>
                </a:solidFill>
                <a:latin typeface="Arial" panose="020B0604020202020204" pitchFamily="34" charset="0"/>
              </a:defRPr>
            </a:lvl1pPr>
          </a:lstStyle>
          <a:p>
            <a:pPr lvl="0"/>
            <a:r>
              <a:rPr lang="en-US" dirty="0"/>
              <a:t>Click to add title</a:t>
            </a:r>
          </a:p>
        </p:txBody>
      </p:sp>
      <p:sp>
        <p:nvSpPr>
          <p:cNvPr id="8" name="Footer Placeholder 4">
            <a:extLst>
              <a:ext uri="{FF2B5EF4-FFF2-40B4-BE49-F238E27FC236}">
                <a16:creationId xmlns:a16="http://schemas.microsoft.com/office/drawing/2014/main" id="{DFA8116C-84FA-8D4B-E1D3-9861178D9BDC}"/>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0" name="Slide Number Placeholder 5">
            <a:extLst>
              <a:ext uri="{FF2B5EF4-FFF2-40B4-BE49-F238E27FC236}">
                <a16:creationId xmlns:a16="http://schemas.microsoft.com/office/drawing/2014/main" id="{FA7CECB6-1108-A2A0-EDDC-F710B76E20F9}"/>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159307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583806-92E7-83B8-8A2A-F05BA7FDEE40}"/>
              </a:ext>
              <a:ext uri="{C183D7F6-B498-43B3-948B-1728B52AA6E4}">
                <adec:decorative xmlns:adec="http://schemas.microsoft.com/office/drawing/2017/decorative" val="1"/>
              </a:ext>
            </a:extLst>
          </p:cNvPr>
          <p:cNvSpPr/>
          <p:nvPr userDrawn="1"/>
        </p:nvSpPr>
        <p:spPr>
          <a:xfrm>
            <a:off x="1" y="0"/>
            <a:ext cx="898990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1" y="1591735"/>
            <a:ext cx="5994399" cy="1856317"/>
          </a:xfrm>
          <a:prstGeom prst="rect">
            <a:avLst/>
          </a:prstGeom>
          <a:solidFill>
            <a:srgbClr val="004881"/>
          </a:solidFill>
        </p:spPr>
        <p:txBody>
          <a:bodyPr lIns="457200" tIns="0" rIns="228600" bIns="0" anchor="ctr" anchorCtr="0"/>
          <a:lstStyle>
            <a:lvl1pPr>
              <a:defRPr lang="en-US" sz="3200" b="0" i="0" cap="none" spc="200" baseline="0" dirty="0">
                <a:solidFill>
                  <a:schemeClr val="bg1"/>
                </a:solidFill>
                <a:latin typeface="Arial" panose="020B0604020202020204" pitchFamily="34" charset="0"/>
              </a:defRPr>
            </a:lvl1pPr>
          </a:lstStyle>
          <a:p>
            <a:pPr marL="0" lvl="0"/>
            <a:r>
              <a:rPr lang="en-US" dirty="0"/>
              <a:t>Click To Add Title</a:t>
            </a:r>
          </a:p>
        </p:txBody>
      </p:sp>
      <p:sp>
        <p:nvSpPr>
          <p:cNvPr id="9" name="Picture Placeholder 8" descr="Add alt text">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458893" y="492125"/>
            <a:ext cx="4494107" cy="5372100"/>
          </a:xfrm>
          <a:prstGeom prst="rect">
            <a:avLst/>
          </a:prstGeom>
        </p:spPr>
        <p:txBody>
          <a:bodyPr/>
          <a:lstStyle>
            <a:lvl1pPr>
              <a:defRPr lang="en-US" sz="1800" b="0" i="0" spc="0" baseline="0" dirty="0">
                <a:latin typeface="Arial" panose="020B0604020202020204" pitchFamily="34" charset="0"/>
              </a:defRPr>
            </a:lvl1pPr>
          </a:lstStyle>
          <a:p>
            <a:pPr marL="0" lvl="0" indent="0" algn="ctr">
              <a:buNone/>
            </a:pPr>
            <a:r>
              <a:rPr lang="en-US" dirty="0"/>
              <a:t>Click to add optional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48052"/>
            <a:ext cx="5535507" cy="2416175"/>
          </a:xfrm>
          <a:prstGeom prst="rect">
            <a:avLst/>
          </a:prstGeom>
          <a:solidFill>
            <a:schemeClr val="bg1"/>
          </a:solidFill>
        </p:spPr>
        <p:txBody>
          <a:bodyPr lIns="457200" tIns="91440" rIns="0" bIns="0"/>
          <a:lstStyle>
            <a:lvl1pPr marL="0" indent="0" algn="l">
              <a:lnSpc>
                <a:spcPct val="150000"/>
              </a:lnSpc>
              <a:spcBef>
                <a:spcPts val="0"/>
              </a:spcBef>
              <a:buNone/>
              <a:defRPr sz="2000" b="0" i="0" cap="none" spc="51" baseline="0">
                <a:latin typeface="Arial" panose="020B0604020202020204" pitchFamily="34" charset="0"/>
              </a:defRPr>
            </a:lvl1pPr>
          </a:lstStyle>
          <a:p>
            <a:pPr lvl="0"/>
            <a:r>
              <a:rPr lang="en-US" dirty="0"/>
              <a:t>Click to add text</a:t>
            </a:r>
          </a:p>
        </p:txBody>
      </p:sp>
      <p:cxnSp>
        <p:nvCxnSpPr>
          <p:cNvPr id="12" name="Straight Connector 11">
            <a:extLst>
              <a:ext uri="{FF2B5EF4-FFF2-40B4-BE49-F238E27FC236}">
                <a16:creationId xmlns:a16="http://schemas.microsoft.com/office/drawing/2014/main" id="{20CA5651-2A46-FA60-FB8C-42F272A5D244}"/>
              </a:ext>
              <a:ext uri="{C183D7F6-B498-43B3-948B-1728B52AA6E4}">
                <adec:decorative xmlns:adec="http://schemas.microsoft.com/office/drawing/2017/decorative" val="1"/>
              </a:ext>
            </a:extLst>
          </p:cNvPr>
          <p:cNvCxnSpPr/>
          <p:nvPr userDrawn="1"/>
        </p:nvCxnSpPr>
        <p:spPr>
          <a:xfrm>
            <a:off x="458894" y="6204373"/>
            <a:ext cx="11274215" cy="0"/>
          </a:xfrm>
          <a:prstGeom prst="line">
            <a:avLst/>
          </a:prstGeom>
          <a:ln w="19050">
            <a:solidFill>
              <a:srgbClr val="EE2E24"/>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C44F8055-943B-DAEE-1DD1-2C1F750D1246}"/>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1BC37365-1675-C24E-F5D2-2A3B95115C1F}"/>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
        <p:nvSpPr>
          <p:cNvPr id="16" name="Rectangle 15">
            <a:extLst>
              <a:ext uri="{FF2B5EF4-FFF2-40B4-BE49-F238E27FC236}">
                <a16:creationId xmlns:a16="http://schemas.microsoft.com/office/drawing/2014/main" id="{7F0C8E04-F23D-E44F-9EEA-89CA55F66B9D}"/>
              </a:ext>
              <a:ext uri="{C183D7F6-B498-43B3-948B-1728B52AA6E4}">
                <adec:decorative xmlns:adec="http://schemas.microsoft.com/office/drawing/2017/decorative" val="1"/>
              </a:ext>
            </a:extLst>
          </p:cNvPr>
          <p:cNvSpPr/>
          <p:nvPr userDrawn="1"/>
        </p:nvSpPr>
        <p:spPr>
          <a:xfrm>
            <a:off x="1531197" y="1"/>
            <a:ext cx="2349500" cy="993775"/>
          </a:xfrm>
          <a:prstGeom prst="rect">
            <a:avLst/>
          </a:prstGeom>
          <a:solidFill>
            <a:srgbClr val="EE2E24">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Narrow" panose="020B0604020202020204" pitchFamily="34" charset="0"/>
            </a:endParaRPr>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ingle Colum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414C-1914-DD12-C08D-93D7571F270D}"/>
              </a:ext>
            </a:extLst>
          </p:cNvPr>
          <p:cNvSpPr>
            <a:spLocks noGrp="1"/>
          </p:cNvSpPr>
          <p:nvPr>
            <p:ph type="title"/>
          </p:nvPr>
        </p:nvSpPr>
        <p:spPr>
          <a:xfrm>
            <a:off x="458893" y="365127"/>
            <a:ext cx="11242571" cy="1325563"/>
          </a:xfrm>
          <a:prstGeom prst="rect">
            <a:avLst/>
          </a:prstGeom>
        </p:spPr>
        <p:txBody>
          <a:bodyPr lIns="0" tIns="0" rIns="0" bIns="0"/>
          <a:lstStyle>
            <a:lvl1pPr>
              <a:defRPr baseline="0">
                <a:solidFill>
                  <a:schemeClr val="tx1"/>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8CDE1C24-B6B3-74E7-14C0-3CA2C71C9BCA}"/>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AE9AF609-2D1B-1531-62AA-EC7790CD8E58}"/>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
        <p:nvSpPr>
          <p:cNvPr id="4" name="Text Placeholder 3">
            <a:extLst>
              <a:ext uri="{FF2B5EF4-FFF2-40B4-BE49-F238E27FC236}">
                <a16:creationId xmlns:a16="http://schemas.microsoft.com/office/drawing/2014/main" id="{7AEBEC1F-1359-8849-8556-C72E9D402A45}"/>
              </a:ext>
            </a:extLst>
          </p:cNvPr>
          <p:cNvSpPr>
            <a:spLocks noGrp="1"/>
          </p:cNvSpPr>
          <p:nvPr>
            <p:ph type="body" sz="quarter" idx="10"/>
          </p:nvPr>
        </p:nvSpPr>
        <p:spPr>
          <a:xfrm>
            <a:off x="458789" y="1811338"/>
            <a:ext cx="11242571" cy="4024312"/>
          </a:xfrm>
          <a:prstGeom prst="rect">
            <a:avLst/>
          </a:prstGeom>
        </p:spPr>
        <p:txBody>
          <a:bodyPr lIns="0" tIns="0" rIns="0" bIns="0"/>
          <a:lstStyle>
            <a:lvl1pPr marL="228594" indent="-228594">
              <a:buClr>
                <a:srgbClr val="EE2E24"/>
              </a:buClr>
              <a:buFont typeface="Wingdings" pitchFamily="2" charset="2"/>
              <a:buChar char="§"/>
              <a:defRPr sz="2000">
                <a:latin typeface="Arial" panose="020B0604020202020204" pitchFamily="34" charset="0"/>
                <a:cs typeface="Arial" panose="020B0604020202020204" pitchFamily="34" charset="0"/>
              </a:defRPr>
            </a:lvl1pPr>
            <a:lvl2pPr marL="685783" indent="-228594">
              <a:buClr>
                <a:srgbClr val="EE2E24"/>
              </a:buClr>
              <a:buFont typeface="Wingdings" pitchFamily="2" charset="2"/>
              <a:buChar char="§"/>
              <a:defRPr sz="2000">
                <a:latin typeface="Arial" panose="020B0604020202020204" pitchFamily="34" charset="0"/>
                <a:cs typeface="Arial" panose="020B0604020202020204" pitchFamily="34" charset="0"/>
              </a:defRPr>
            </a:lvl2pPr>
            <a:lvl3pPr marL="1142971" indent="-228594">
              <a:buClr>
                <a:srgbClr val="EE2E24"/>
              </a:buClr>
              <a:buFont typeface="Wingdings" pitchFamily="2" charset="2"/>
              <a:buChar char="§"/>
              <a:defRPr sz="2000">
                <a:latin typeface="Arial" panose="020B0604020202020204" pitchFamily="34" charset="0"/>
                <a:cs typeface="Arial" panose="020B0604020202020204" pitchFamily="34" charset="0"/>
              </a:defRPr>
            </a:lvl3pPr>
            <a:lvl4pPr marL="1600160" indent="-228594">
              <a:buClr>
                <a:srgbClr val="EE2E24"/>
              </a:buClr>
              <a:buFont typeface="Wingdings" pitchFamily="2" charset="2"/>
              <a:buChar char="§"/>
              <a:defRPr sz="2000">
                <a:latin typeface="Arial" panose="020B0604020202020204" pitchFamily="34" charset="0"/>
                <a:cs typeface="Arial" panose="020B0604020202020204" pitchFamily="34" charset="0"/>
              </a:defRPr>
            </a:lvl4pPr>
            <a:lvl5pPr marL="2057349" indent="-228594">
              <a:buClr>
                <a:srgbClr val="EE2E24"/>
              </a:buClr>
              <a:buFont typeface="Wingdings" pitchFamily="2" charset="2"/>
              <a:buChar cha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631FF4B8-BD25-5FA5-C181-2FECCBB3D986}"/>
              </a:ext>
            </a:extLst>
          </p:cNvPr>
          <p:cNvSpPr>
            <a:spLocks noGrp="1"/>
          </p:cNvSpPr>
          <p:nvPr>
            <p:ph type="tbl" sz="quarter" idx="11"/>
          </p:nvPr>
        </p:nvSpPr>
        <p:spPr>
          <a:xfrm>
            <a:off x="258763" y="173040"/>
            <a:ext cx="11645900" cy="5934075"/>
          </a:xfrm>
          <a:prstGeom prst="rect">
            <a:avLst/>
          </a:prstGeom>
        </p:spPr>
        <p:txBody>
          <a:bodyPr/>
          <a:lstStyle/>
          <a:p>
            <a:endParaRPr lang="en-US" dirty="0"/>
          </a:p>
        </p:txBody>
      </p:sp>
    </p:spTree>
    <p:extLst>
      <p:ext uri="{BB962C8B-B14F-4D97-AF65-F5344CB8AC3E}">
        <p14:creationId xmlns:p14="http://schemas.microsoft.com/office/powerpoint/2010/main" val="423910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Colum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414C-1914-DD12-C08D-93D7571F270D}"/>
              </a:ext>
            </a:extLst>
          </p:cNvPr>
          <p:cNvSpPr>
            <a:spLocks noGrp="1"/>
          </p:cNvSpPr>
          <p:nvPr>
            <p:ph type="title"/>
          </p:nvPr>
        </p:nvSpPr>
        <p:spPr>
          <a:xfrm>
            <a:off x="458893" y="365127"/>
            <a:ext cx="11242571" cy="1325563"/>
          </a:xfrm>
          <a:prstGeom prst="rect">
            <a:avLst/>
          </a:prstGeom>
        </p:spPr>
        <p:txBody>
          <a:bodyPr lIns="0" tIns="0" rIns="0" bIns="0"/>
          <a:lstStyle>
            <a:lvl1pPr>
              <a:defRPr baseline="0">
                <a:solidFill>
                  <a:schemeClr val="tx1"/>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8CDE1C24-B6B3-74E7-14C0-3CA2C71C9BCA}"/>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AE9AF609-2D1B-1531-62AA-EC7790CD8E58}"/>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
        <p:nvSpPr>
          <p:cNvPr id="4" name="Text Placeholder 3">
            <a:extLst>
              <a:ext uri="{FF2B5EF4-FFF2-40B4-BE49-F238E27FC236}">
                <a16:creationId xmlns:a16="http://schemas.microsoft.com/office/drawing/2014/main" id="{7AEBEC1F-1359-8849-8556-C72E9D402A45}"/>
              </a:ext>
            </a:extLst>
          </p:cNvPr>
          <p:cNvSpPr>
            <a:spLocks noGrp="1"/>
          </p:cNvSpPr>
          <p:nvPr>
            <p:ph type="body" sz="quarter" idx="10"/>
          </p:nvPr>
        </p:nvSpPr>
        <p:spPr>
          <a:xfrm>
            <a:off x="458789" y="1811338"/>
            <a:ext cx="5405747" cy="4024312"/>
          </a:xfrm>
          <a:prstGeom prst="rect">
            <a:avLst/>
          </a:prstGeom>
        </p:spPr>
        <p:txBody>
          <a:bodyPr wrap="none" lIns="0" tIns="0" rIns="0" bIns="0" numCol="1">
            <a:normAutofit/>
          </a:bodyPr>
          <a:lstStyle>
            <a:lvl1pPr marL="228594" indent="-228594">
              <a:buClr>
                <a:srgbClr val="EE2E24"/>
              </a:buClr>
              <a:buFont typeface="Wingdings" pitchFamily="2" charset="2"/>
              <a:buChar char="§"/>
              <a:defRPr sz="2000">
                <a:latin typeface="Arial" panose="020B0604020202020204" pitchFamily="34" charset="0"/>
                <a:cs typeface="Arial" panose="020B0604020202020204" pitchFamily="34" charset="0"/>
              </a:defRPr>
            </a:lvl1pPr>
            <a:lvl2pPr marL="685783" indent="-228594">
              <a:buClr>
                <a:srgbClr val="EE2E24"/>
              </a:buClr>
              <a:buFont typeface="Wingdings" pitchFamily="2" charset="2"/>
              <a:buChar char="§"/>
              <a:defRPr sz="2000">
                <a:latin typeface="Arial" panose="020B0604020202020204" pitchFamily="34" charset="0"/>
                <a:cs typeface="Arial" panose="020B0604020202020204" pitchFamily="34" charset="0"/>
              </a:defRPr>
            </a:lvl2pPr>
            <a:lvl3pPr marL="1142971" indent="-228594">
              <a:buClr>
                <a:srgbClr val="EE2E24"/>
              </a:buClr>
              <a:buFont typeface="Wingdings" pitchFamily="2" charset="2"/>
              <a:buChar char="§"/>
              <a:defRPr sz="2000">
                <a:latin typeface="Arial" panose="020B0604020202020204" pitchFamily="34" charset="0"/>
                <a:cs typeface="Arial" panose="020B0604020202020204" pitchFamily="34" charset="0"/>
              </a:defRPr>
            </a:lvl3pPr>
            <a:lvl4pPr marL="1600160" indent="-228594">
              <a:buClr>
                <a:srgbClr val="EE2E24"/>
              </a:buClr>
              <a:buFont typeface="Wingdings" pitchFamily="2" charset="2"/>
              <a:buChar char="§"/>
              <a:defRPr sz="2000">
                <a:latin typeface="Arial" panose="020B0604020202020204" pitchFamily="34" charset="0"/>
                <a:cs typeface="Arial" panose="020B0604020202020204" pitchFamily="34" charset="0"/>
              </a:defRPr>
            </a:lvl4pPr>
            <a:lvl5pPr marL="2057349" indent="-228594">
              <a:buClr>
                <a:srgbClr val="EE2E24"/>
              </a:buClr>
              <a:buFont typeface="Wingdings" pitchFamily="2" charset="2"/>
              <a:buChar cha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3" name="Text Placeholder 3">
            <a:extLst>
              <a:ext uri="{FF2B5EF4-FFF2-40B4-BE49-F238E27FC236}">
                <a16:creationId xmlns:a16="http://schemas.microsoft.com/office/drawing/2014/main" id="{745985AE-4641-266A-4682-24C976DC9CDD}"/>
              </a:ext>
            </a:extLst>
          </p:cNvPr>
          <p:cNvSpPr>
            <a:spLocks noGrp="1"/>
          </p:cNvSpPr>
          <p:nvPr>
            <p:ph type="body" sz="quarter" idx="11"/>
          </p:nvPr>
        </p:nvSpPr>
        <p:spPr>
          <a:xfrm>
            <a:off x="6327468" y="1811338"/>
            <a:ext cx="5373995" cy="4024312"/>
          </a:xfrm>
          <a:prstGeom prst="rect">
            <a:avLst/>
          </a:prstGeom>
        </p:spPr>
        <p:txBody>
          <a:bodyPr wrap="none" lIns="0" tIns="0" rIns="0" bIns="0" numCol="1">
            <a:normAutofit/>
          </a:bodyPr>
          <a:lstStyle>
            <a:lvl1pPr marL="228594" indent="-228594">
              <a:buClr>
                <a:srgbClr val="EE2E24"/>
              </a:buClr>
              <a:buFont typeface="Wingdings" pitchFamily="2" charset="2"/>
              <a:buChar char="§"/>
              <a:defRPr sz="2000">
                <a:latin typeface="Arial" panose="020B0604020202020204" pitchFamily="34" charset="0"/>
                <a:cs typeface="Arial" panose="020B0604020202020204" pitchFamily="34" charset="0"/>
              </a:defRPr>
            </a:lvl1pPr>
            <a:lvl2pPr marL="685783" indent="-228594">
              <a:buClr>
                <a:srgbClr val="EE2E24"/>
              </a:buClr>
              <a:buFont typeface="Wingdings" pitchFamily="2" charset="2"/>
              <a:buChar char="§"/>
              <a:defRPr sz="2000">
                <a:latin typeface="Arial" panose="020B0604020202020204" pitchFamily="34" charset="0"/>
                <a:cs typeface="Arial" panose="020B0604020202020204" pitchFamily="34" charset="0"/>
              </a:defRPr>
            </a:lvl2pPr>
            <a:lvl3pPr marL="1142971" indent="-228594">
              <a:buClr>
                <a:srgbClr val="EE2E24"/>
              </a:buClr>
              <a:buFont typeface="Wingdings" pitchFamily="2" charset="2"/>
              <a:buChar char="§"/>
              <a:defRPr sz="2000">
                <a:latin typeface="Arial" panose="020B0604020202020204" pitchFamily="34" charset="0"/>
                <a:cs typeface="Arial" panose="020B0604020202020204" pitchFamily="34" charset="0"/>
              </a:defRPr>
            </a:lvl3pPr>
            <a:lvl4pPr marL="1600160" indent="-228594">
              <a:buClr>
                <a:srgbClr val="EE2E24"/>
              </a:buClr>
              <a:buFont typeface="Wingdings" pitchFamily="2" charset="2"/>
              <a:buChar char="§"/>
              <a:defRPr sz="2000">
                <a:latin typeface="Arial" panose="020B0604020202020204" pitchFamily="34" charset="0"/>
                <a:cs typeface="Arial" panose="020B0604020202020204" pitchFamily="34" charset="0"/>
              </a:defRPr>
            </a:lvl4pPr>
            <a:lvl5pPr marL="2057349" indent="-228594">
              <a:buClr>
                <a:srgbClr val="EE2E24"/>
              </a:buClr>
              <a:buFont typeface="Wingdings" pitchFamily="2" charset="2"/>
              <a:buChar cha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Tree>
    <p:extLst>
      <p:ext uri="{BB962C8B-B14F-4D97-AF65-F5344CB8AC3E}">
        <p14:creationId xmlns:p14="http://schemas.microsoft.com/office/powerpoint/2010/main" val="64542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Colum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458894" y="331894"/>
            <a:ext cx="11274215" cy="734908"/>
          </a:xfrm>
          <a:prstGeom prst="rect">
            <a:avLst/>
          </a:prstGeom>
          <a:solidFill>
            <a:srgbClr val="004881"/>
          </a:solidFill>
        </p:spPr>
        <p:txBody>
          <a:bodyPr lIns="0" tIns="0" rIns="0" bIns="0" anchor="ctr" anchorCtr="0"/>
          <a:lstStyle>
            <a:lvl1pPr algn="ctr">
              <a:defRPr lang="en-US" sz="3200" b="0" i="0" cap="none" spc="200" baseline="0" dirty="0">
                <a:solidFill>
                  <a:schemeClr val="bg1"/>
                </a:solidFill>
                <a:latin typeface="Arial" panose="020B0604020202020204" pitchFamily="34" charset="0"/>
              </a:defRPr>
            </a:lvl1pPr>
          </a:lstStyle>
          <a:p>
            <a:pPr lvl="0"/>
            <a:r>
              <a:rPr lang="en-US" dirty="0"/>
              <a:t>Click to add title</a:t>
            </a:r>
          </a:p>
        </p:txBody>
      </p:sp>
      <p:sp>
        <p:nvSpPr>
          <p:cNvPr id="3" name="Text Placeholder 14">
            <a:extLst>
              <a:ext uri="{FF2B5EF4-FFF2-40B4-BE49-F238E27FC236}">
                <a16:creationId xmlns:a16="http://schemas.microsoft.com/office/drawing/2014/main" id="{970885F0-1692-AB97-E9DC-D1A50BCB3A13}"/>
              </a:ext>
            </a:extLst>
          </p:cNvPr>
          <p:cNvSpPr>
            <a:spLocks noGrp="1"/>
          </p:cNvSpPr>
          <p:nvPr>
            <p:ph type="body" sz="quarter" idx="13" hasCustomPrompt="1"/>
          </p:nvPr>
        </p:nvSpPr>
        <p:spPr>
          <a:xfrm>
            <a:off x="458893" y="1396304"/>
            <a:ext cx="5408036" cy="422365"/>
          </a:xfrm>
          <a:prstGeom prst="rect">
            <a:avLst/>
          </a:prstGeom>
        </p:spPr>
        <p:txBody>
          <a:bodyPr lIns="0" rIns="0">
            <a:noAutofit/>
          </a:bodyPr>
          <a:lstStyle>
            <a:lvl1pPr marL="0" indent="0" algn="l">
              <a:buNone/>
              <a:defRPr sz="2000" b="0" i="0" spc="0" baseline="0">
                <a:solidFill>
                  <a:srgbClr val="004771"/>
                </a:solidFill>
                <a:latin typeface="Arial" panose="020B0604020202020204" pitchFamily="34" charset="0"/>
              </a:defRPr>
            </a:lvl1pPr>
          </a:lstStyle>
          <a:p>
            <a:pPr lvl="0"/>
            <a:r>
              <a:rPr lang="en-US" dirty="0"/>
              <a:t>Click to add subtitle here </a:t>
            </a:r>
          </a:p>
        </p:txBody>
      </p:sp>
      <p:sp>
        <p:nvSpPr>
          <p:cNvPr id="4" name="Text Placeholder 17">
            <a:extLst>
              <a:ext uri="{FF2B5EF4-FFF2-40B4-BE49-F238E27FC236}">
                <a16:creationId xmlns:a16="http://schemas.microsoft.com/office/drawing/2014/main" id="{432975B1-48E6-5215-400B-018E381CC093}"/>
              </a:ext>
            </a:extLst>
          </p:cNvPr>
          <p:cNvSpPr>
            <a:spLocks noGrp="1"/>
          </p:cNvSpPr>
          <p:nvPr>
            <p:ph type="body" sz="quarter" idx="16" hasCustomPrompt="1"/>
          </p:nvPr>
        </p:nvSpPr>
        <p:spPr>
          <a:xfrm>
            <a:off x="458685" y="1856399"/>
            <a:ext cx="5407299" cy="4239603"/>
          </a:xfrm>
          <a:prstGeom prst="rect">
            <a:avLst/>
          </a:prstGeom>
        </p:spPr>
        <p:txBody>
          <a:bodyPr lIns="0" rIns="0"/>
          <a:lstStyle>
            <a:lvl1pPr marL="285744" indent="-285744">
              <a:lnSpc>
                <a:spcPct val="150000"/>
              </a:lnSpc>
              <a:spcBef>
                <a:spcPts val="0"/>
              </a:spcBef>
              <a:spcAft>
                <a:spcPts val="1200"/>
              </a:spcAft>
              <a:buClr>
                <a:srgbClr val="EE2E24"/>
              </a:buClr>
              <a:buFont typeface="Wingdings" pitchFamily="2" charset="2"/>
              <a:buChar char="§"/>
              <a:defRPr sz="2000" b="0" i="0" kern="0" spc="0" baseline="0">
                <a:latin typeface="Arial" panose="020B0604020202020204" pitchFamily="34" charset="0"/>
              </a:defRPr>
            </a:lvl1pPr>
          </a:lstStyle>
          <a:p>
            <a:pPr lvl="0"/>
            <a:r>
              <a:rPr lang="en-US" dirty="0"/>
              <a:t>Click to add text</a:t>
            </a:r>
          </a:p>
        </p:txBody>
      </p:sp>
      <p:sp>
        <p:nvSpPr>
          <p:cNvPr id="5" name="Text Placeholder 14">
            <a:extLst>
              <a:ext uri="{FF2B5EF4-FFF2-40B4-BE49-F238E27FC236}">
                <a16:creationId xmlns:a16="http://schemas.microsoft.com/office/drawing/2014/main" id="{66E89DE9-9434-E7B3-3E2E-373172F79A8D}"/>
              </a:ext>
            </a:extLst>
          </p:cNvPr>
          <p:cNvSpPr>
            <a:spLocks noGrp="1"/>
          </p:cNvSpPr>
          <p:nvPr>
            <p:ph type="body" sz="quarter" idx="17" hasCustomPrompt="1"/>
          </p:nvPr>
        </p:nvSpPr>
        <p:spPr>
          <a:xfrm>
            <a:off x="6318299" y="1396304"/>
            <a:ext cx="5408036" cy="422365"/>
          </a:xfrm>
          <a:prstGeom prst="rect">
            <a:avLst/>
          </a:prstGeom>
        </p:spPr>
        <p:txBody>
          <a:bodyPr lIns="0" rIns="0">
            <a:noAutofit/>
          </a:bodyPr>
          <a:lstStyle>
            <a:lvl1pPr>
              <a:defRPr lang="en-US" sz="2000" b="0" i="0" spc="0" baseline="0" dirty="0">
                <a:solidFill>
                  <a:srgbClr val="004771"/>
                </a:solidFill>
                <a:latin typeface="Arial" panose="020B0604020202020204" pitchFamily="34" charset="0"/>
              </a:defRPr>
            </a:lvl1pPr>
          </a:lstStyle>
          <a:p>
            <a:pPr marL="0" lvl="0" indent="0">
              <a:buNone/>
            </a:pPr>
            <a:r>
              <a:rPr lang="en-US" dirty="0"/>
              <a:t>Click to add subtitle here </a:t>
            </a:r>
          </a:p>
        </p:txBody>
      </p:sp>
      <p:sp>
        <p:nvSpPr>
          <p:cNvPr id="6" name="Text Placeholder 17">
            <a:extLst>
              <a:ext uri="{FF2B5EF4-FFF2-40B4-BE49-F238E27FC236}">
                <a16:creationId xmlns:a16="http://schemas.microsoft.com/office/drawing/2014/main" id="{78ACCB22-BADF-7662-878C-9D3352FA2CD1}"/>
              </a:ext>
            </a:extLst>
          </p:cNvPr>
          <p:cNvSpPr>
            <a:spLocks noGrp="1"/>
          </p:cNvSpPr>
          <p:nvPr>
            <p:ph type="body" sz="quarter" idx="18" hasCustomPrompt="1"/>
          </p:nvPr>
        </p:nvSpPr>
        <p:spPr>
          <a:xfrm>
            <a:off x="6318297" y="1856399"/>
            <a:ext cx="5407299" cy="4239603"/>
          </a:xfrm>
          <a:prstGeom prst="rect">
            <a:avLst/>
          </a:prstGeom>
        </p:spPr>
        <p:txBody>
          <a:bodyPr lIns="0" rIns="0"/>
          <a:lstStyle>
            <a:lvl1pPr>
              <a:defRPr lang="en-US" sz="2000" b="0" i="0" kern="0" spc="0" baseline="0" dirty="0">
                <a:latin typeface="Arial" panose="020B0604020202020204" pitchFamily="34" charset="0"/>
              </a:defRPr>
            </a:lvl1pPr>
          </a:lstStyle>
          <a:p>
            <a:pPr marL="285744" lvl="0" indent="-285744">
              <a:lnSpc>
                <a:spcPct val="150000"/>
              </a:lnSpc>
              <a:spcBef>
                <a:spcPts val="0"/>
              </a:spcBef>
              <a:spcAft>
                <a:spcPts val="1200"/>
              </a:spcAft>
              <a:buClr>
                <a:srgbClr val="EE2E24"/>
              </a:buClr>
              <a:buFont typeface="Wingdings" pitchFamily="2" charset="2"/>
              <a:buChar char="§"/>
            </a:pPr>
            <a:r>
              <a:rPr lang="en-US" dirty="0"/>
              <a:t>Click to add text</a:t>
            </a:r>
          </a:p>
        </p:txBody>
      </p:sp>
      <p:sp>
        <p:nvSpPr>
          <p:cNvPr id="10" name="Footer Placeholder 4">
            <a:extLst>
              <a:ext uri="{FF2B5EF4-FFF2-40B4-BE49-F238E27FC236}">
                <a16:creationId xmlns:a16="http://schemas.microsoft.com/office/drawing/2014/main" id="{15095770-9511-DABC-2E3A-24F3BF3F09EA}"/>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91383F2B-A922-410C-D184-4365B5DE1C35}"/>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Column, Gra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065B73-DBDD-BC09-9410-0FAA4996FC7B}"/>
              </a:ext>
            </a:extLst>
          </p:cNvPr>
          <p:cNvSpPr/>
          <p:nvPr userDrawn="1"/>
        </p:nvSpPr>
        <p:spPr>
          <a:xfrm>
            <a:off x="0" y="5337388"/>
            <a:ext cx="12192000" cy="15206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14">
            <a:extLst>
              <a:ext uri="{FF2B5EF4-FFF2-40B4-BE49-F238E27FC236}">
                <a16:creationId xmlns:a16="http://schemas.microsoft.com/office/drawing/2014/main" id="{970885F0-1692-AB97-E9DC-D1A50BCB3A13}"/>
              </a:ext>
            </a:extLst>
          </p:cNvPr>
          <p:cNvSpPr>
            <a:spLocks noGrp="1"/>
          </p:cNvSpPr>
          <p:nvPr>
            <p:ph type="body" sz="quarter" idx="13" hasCustomPrompt="1"/>
          </p:nvPr>
        </p:nvSpPr>
        <p:spPr>
          <a:xfrm>
            <a:off x="458893" y="1396304"/>
            <a:ext cx="5405643" cy="422365"/>
          </a:xfrm>
          <a:prstGeom prst="rect">
            <a:avLst/>
          </a:prstGeom>
        </p:spPr>
        <p:txBody>
          <a:bodyPr lIns="0" rIns="0">
            <a:noAutofit/>
          </a:bodyPr>
          <a:lstStyle>
            <a:lvl1pPr marL="0" indent="0" algn="l">
              <a:buNone/>
              <a:defRPr sz="2000" b="0" i="0" spc="0" baseline="0">
                <a:solidFill>
                  <a:srgbClr val="004771"/>
                </a:solidFill>
                <a:latin typeface="Arial" panose="020B0604020202020204" pitchFamily="34" charset="0"/>
              </a:defRPr>
            </a:lvl1pPr>
          </a:lstStyle>
          <a:p>
            <a:pPr lvl="0"/>
            <a:r>
              <a:rPr lang="en-US" dirty="0"/>
              <a:t>Click to add subtitle here </a:t>
            </a:r>
          </a:p>
        </p:txBody>
      </p:sp>
      <p:sp>
        <p:nvSpPr>
          <p:cNvPr id="4" name="Text Placeholder 17">
            <a:extLst>
              <a:ext uri="{FF2B5EF4-FFF2-40B4-BE49-F238E27FC236}">
                <a16:creationId xmlns:a16="http://schemas.microsoft.com/office/drawing/2014/main" id="{432975B1-48E6-5215-400B-018E381CC093}"/>
              </a:ext>
            </a:extLst>
          </p:cNvPr>
          <p:cNvSpPr>
            <a:spLocks noGrp="1"/>
          </p:cNvSpPr>
          <p:nvPr>
            <p:ph type="body" sz="quarter" idx="16" hasCustomPrompt="1"/>
          </p:nvPr>
        </p:nvSpPr>
        <p:spPr>
          <a:xfrm>
            <a:off x="458685" y="1856399"/>
            <a:ext cx="5405643" cy="4239603"/>
          </a:xfrm>
          <a:prstGeom prst="rect">
            <a:avLst/>
          </a:prstGeom>
        </p:spPr>
        <p:txBody>
          <a:bodyPr lIns="0" rIns="0"/>
          <a:lstStyle>
            <a:lvl1pPr marL="285744" indent="-285744">
              <a:lnSpc>
                <a:spcPct val="150000"/>
              </a:lnSpc>
              <a:spcBef>
                <a:spcPts val="0"/>
              </a:spcBef>
              <a:spcAft>
                <a:spcPts val="1200"/>
              </a:spcAft>
              <a:buClr>
                <a:srgbClr val="EE2E24"/>
              </a:buClr>
              <a:buFont typeface="Wingdings" pitchFamily="2" charset="2"/>
              <a:buChar char="§"/>
              <a:defRPr sz="2000" b="0" i="0" kern="0" spc="0" baseline="0">
                <a:latin typeface="Arial" panose="020B0604020202020204" pitchFamily="34" charset="0"/>
              </a:defRPr>
            </a:lvl1pPr>
          </a:lstStyle>
          <a:p>
            <a:pPr lvl="0"/>
            <a:r>
              <a:rPr lang="en-US" dirty="0"/>
              <a:t>Click to add text</a:t>
            </a:r>
          </a:p>
        </p:txBody>
      </p:sp>
      <p:sp>
        <p:nvSpPr>
          <p:cNvPr id="5" name="Text Placeholder 14">
            <a:extLst>
              <a:ext uri="{FF2B5EF4-FFF2-40B4-BE49-F238E27FC236}">
                <a16:creationId xmlns:a16="http://schemas.microsoft.com/office/drawing/2014/main" id="{66E89DE9-9434-E7B3-3E2E-373172F79A8D}"/>
              </a:ext>
            </a:extLst>
          </p:cNvPr>
          <p:cNvSpPr>
            <a:spLocks noGrp="1"/>
          </p:cNvSpPr>
          <p:nvPr>
            <p:ph type="body" sz="quarter" idx="17" hasCustomPrompt="1"/>
          </p:nvPr>
        </p:nvSpPr>
        <p:spPr>
          <a:xfrm>
            <a:off x="6320692" y="1396304"/>
            <a:ext cx="5405643" cy="422365"/>
          </a:xfrm>
          <a:prstGeom prst="rect">
            <a:avLst/>
          </a:prstGeom>
        </p:spPr>
        <p:txBody>
          <a:bodyPr lIns="0" rIns="0">
            <a:noAutofit/>
          </a:bodyPr>
          <a:lstStyle>
            <a:lvl1pPr>
              <a:defRPr lang="en-US" sz="2000" b="0" i="0" spc="0" baseline="0" dirty="0">
                <a:solidFill>
                  <a:srgbClr val="004771"/>
                </a:solidFill>
                <a:latin typeface="Arial" panose="020B0604020202020204" pitchFamily="34" charset="0"/>
              </a:defRPr>
            </a:lvl1pPr>
          </a:lstStyle>
          <a:p>
            <a:pPr marL="0" lvl="0" indent="0">
              <a:buNone/>
            </a:pPr>
            <a:r>
              <a:rPr lang="en-US" dirty="0"/>
              <a:t>Click to add subtitle here </a:t>
            </a:r>
          </a:p>
        </p:txBody>
      </p:sp>
      <p:sp>
        <p:nvSpPr>
          <p:cNvPr id="6" name="Text Placeholder 17">
            <a:extLst>
              <a:ext uri="{FF2B5EF4-FFF2-40B4-BE49-F238E27FC236}">
                <a16:creationId xmlns:a16="http://schemas.microsoft.com/office/drawing/2014/main" id="{78ACCB22-BADF-7662-878C-9D3352FA2CD1}"/>
              </a:ext>
            </a:extLst>
          </p:cNvPr>
          <p:cNvSpPr>
            <a:spLocks noGrp="1"/>
          </p:cNvSpPr>
          <p:nvPr>
            <p:ph type="body" sz="quarter" idx="18" hasCustomPrompt="1"/>
          </p:nvPr>
        </p:nvSpPr>
        <p:spPr>
          <a:xfrm>
            <a:off x="6319953" y="1856399"/>
            <a:ext cx="5405643" cy="4239603"/>
          </a:xfrm>
          <a:prstGeom prst="rect">
            <a:avLst/>
          </a:prstGeom>
        </p:spPr>
        <p:txBody>
          <a:bodyPr lIns="0" rIns="0"/>
          <a:lstStyle>
            <a:lvl1pPr>
              <a:defRPr lang="en-US" sz="2000" b="0" i="0" kern="0" spc="0" baseline="0" dirty="0">
                <a:latin typeface="Arial" panose="020B0604020202020204" pitchFamily="34" charset="0"/>
              </a:defRPr>
            </a:lvl1pPr>
          </a:lstStyle>
          <a:p>
            <a:pPr marL="285744" lvl="0" indent="-285744">
              <a:lnSpc>
                <a:spcPct val="150000"/>
              </a:lnSpc>
              <a:spcBef>
                <a:spcPts val="0"/>
              </a:spcBef>
              <a:spcAft>
                <a:spcPts val="1200"/>
              </a:spcAft>
              <a:buClr>
                <a:srgbClr val="EE2E24"/>
              </a:buClr>
              <a:buFont typeface="Wingdings" pitchFamily="2" charset="2"/>
              <a:buChar char="§"/>
            </a:pPr>
            <a:r>
              <a:rPr lang="en-US" dirty="0"/>
              <a:t>Click to add text</a:t>
            </a:r>
          </a:p>
        </p:txBody>
      </p:sp>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458894" y="331894"/>
            <a:ext cx="11274215" cy="734908"/>
          </a:xfrm>
          <a:prstGeom prst="rect">
            <a:avLst/>
          </a:prstGeom>
          <a:solidFill>
            <a:srgbClr val="004881"/>
          </a:solidFill>
        </p:spPr>
        <p:txBody>
          <a:bodyPr lIns="0" tIns="0" rIns="0" bIns="0" anchor="ctr" anchorCtr="0"/>
          <a:lstStyle>
            <a:lvl1pPr algn="ctr">
              <a:defRPr lang="en-US" sz="3200" b="0" i="0" cap="none" spc="200" baseline="0" dirty="0">
                <a:solidFill>
                  <a:schemeClr val="bg1"/>
                </a:solidFill>
                <a:latin typeface="Arial" panose="020B0604020202020204" pitchFamily="34" charset="0"/>
              </a:defRPr>
            </a:lvl1pPr>
          </a:lstStyle>
          <a:p>
            <a:pPr lvl="0"/>
            <a:r>
              <a:rPr lang="en-US" dirty="0"/>
              <a:t>Click to add title</a:t>
            </a:r>
          </a:p>
        </p:txBody>
      </p:sp>
      <p:pic>
        <p:nvPicPr>
          <p:cNvPr id="14" name="Picture 13" descr="California State Council on Developmental Disabilities logo">
            <a:extLst>
              <a:ext uri="{FF2B5EF4-FFF2-40B4-BE49-F238E27FC236}">
                <a16:creationId xmlns:a16="http://schemas.microsoft.com/office/drawing/2014/main" id="{39CE81BE-D099-9198-52A2-47603757D3C3}"/>
              </a:ext>
            </a:extLst>
          </p:cNvPr>
          <p:cNvPicPr>
            <a:picLocks noChangeAspect="1"/>
          </p:cNvPicPr>
          <p:nvPr userDrawn="1"/>
        </p:nvPicPr>
        <p:blipFill>
          <a:blip r:embed="rId2"/>
          <a:srcRect/>
          <a:stretch/>
        </p:blipFill>
        <p:spPr>
          <a:xfrm>
            <a:off x="9720946" y="6273970"/>
            <a:ext cx="2014343" cy="419439"/>
          </a:xfrm>
          <a:prstGeom prst="rect">
            <a:avLst/>
          </a:prstGeom>
        </p:spPr>
      </p:pic>
      <p:cxnSp>
        <p:nvCxnSpPr>
          <p:cNvPr id="15" name="Straight Connector 14">
            <a:extLst>
              <a:ext uri="{FF2B5EF4-FFF2-40B4-BE49-F238E27FC236}">
                <a16:creationId xmlns:a16="http://schemas.microsoft.com/office/drawing/2014/main" id="{D8FA7C04-9128-641A-DDC3-8A27A3CBA968}"/>
              </a:ext>
              <a:ext uri="{C183D7F6-B498-43B3-948B-1728B52AA6E4}">
                <adec:decorative xmlns:adec="http://schemas.microsoft.com/office/drawing/2017/decorative" val="1"/>
              </a:ext>
            </a:extLst>
          </p:cNvPr>
          <p:cNvCxnSpPr/>
          <p:nvPr userDrawn="1"/>
        </p:nvCxnSpPr>
        <p:spPr>
          <a:xfrm>
            <a:off x="458894" y="6204373"/>
            <a:ext cx="11274215" cy="0"/>
          </a:xfrm>
          <a:prstGeom prst="line">
            <a:avLst/>
          </a:prstGeom>
          <a:ln w="19050">
            <a:solidFill>
              <a:srgbClr val="EE2E24"/>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5BE66CC4-9507-5AC2-8D91-7B0EEAA1F3DB}"/>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7" name="Slide Number Placeholder 5">
            <a:extLst>
              <a:ext uri="{FF2B5EF4-FFF2-40B4-BE49-F238E27FC236}">
                <a16:creationId xmlns:a16="http://schemas.microsoft.com/office/drawing/2014/main" id="{427A3529-333F-F8B2-8879-425DA1CD4280}"/>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05520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or Speak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2"/>
            <a:ext cx="12192000" cy="2583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Narrow" panose="020B0604020202020204" pitchFamily="34" charset="0"/>
            </a:endParaRPr>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0" y="2774990"/>
            <a:ext cx="4260427" cy="903010"/>
          </a:xfrm>
          <a:prstGeom prst="rect">
            <a:avLst/>
          </a:prstGeom>
          <a:solidFill>
            <a:srgbClr val="004881"/>
          </a:solidFill>
        </p:spPr>
        <p:txBody>
          <a:bodyPr lIns="457200" tIns="0" rIns="0" bIns="0" anchor="ctr" anchorCtr="0"/>
          <a:lstStyle>
            <a:lvl1pPr>
              <a:defRPr lang="en-US" sz="3200" b="0" i="0" cap="none" spc="200" baseline="0" dirty="0">
                <a:solidFill>
                  <a:schemeClr val="bg1"/>
                </a:solidFill>
                <a:latin typeface="Arial" panose="020B0604020202020204" pitchFamily="34" charset="0"/>
              </a:defRPr>
            </a:lvl1pPr>
          </a:lstStyle>
          <a:p>
            <a:pPr lvl="0"/>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1" y="677421"/>
            <a:ext cx="2357652" cy="1622425"/>
          </a:xfrm>
          <a:prstGeom prst="rect">
            <a:avLst/>
          </a:prstGeom>
          <a:solidFill>
            <a:schemeClr val="bg1"/>
          </a:solidFill>
        </p:spPr>
        <p:txBody>
          <a:bodyPr/>
          <a:lstStyle>
            <a:lvl1pPr marL="0" indent="0" algn="ctr">
              <a:buNone/>
              <a:defRPr sz="1800" b="0" i="0">
                <a:latin typeface="Arial" panose="020B0604020202020204" pitchFamily="34" charset="0"/>
                <a:cs typeface="Arial" panose="020B0604020202020204" pitchFamily="34" charset="0"/>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9" y="2299844"/>
            <a:ext cx="2357652" cy="475149"/>
          </a:xfrm>
          <a:prstGeom prst="rect">
            <a:avLst/>
          </a:prstGeom>
          <a:solidFill>
            <a:schemeClr val="bg1"/>
          </a:solidFill>
        </p:spPr>
        <p:txBody>
          <a:bodyPr lIns="0" tIns="91440" rIns="0" bIns="0" anchor="t" anchorCtr="0"/>
          <a:lstStyle>
            <a:lvl1pPr marL="0" indent="0" algn="ctr">
              <a:buNone/>
              <a:defRPr sz="1800" b="0" i="0" kern="0" cap="none" spc="0" baseline="0">
                <a:solidFill>
                  <a:srgbClr val="004881"/>
                </a:solidFill>
                <a:latin typeface="Arial" panose="020B0604020202020204" pitchFamily="34" charset="0"/>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9" y="2774992"/>
            <a:ext cx="2357652" cy="475147"/>
          </a:xfrm>
          <a:prstGeom prst="rect">
            <a:avLst/>
          </a:prstGeom>
          <a:solidFill>
            <a:schemeClr val="bg1"/>
          </a:solidFill>
        </p:spPr>
        <p:txBody>
          <a:bodyPr lIns="0" tIns="91440" rIns="0" bIns="0" anchor="t" anchorCtr="0"/>
          <a:lstStyle>
            <a:lvl1pPr marL="0" indent="0" algn="ctr">
              <a:buNone/>
              <a:defRPr sz="2000" b="0" i="0" kern="0" cap="none" spc="0" baseline="0">
                <a:latin typeface="Arial" panose="020B0604020202020204" pitchFamily="34" charset="0"/>
              </a:defRPr>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5" y="677421"/>
            <a:ext cx="2357652" cy="1622425"/>
          </a:xfrm>
          <a:prstGeom prst="rect">
            <a:avLst/>
          </a:prstGeom>
          <a:solidFill>
            <a:schemeClr val="bg1"/>
          </a:solidFill>
        </p:spPr>
        <p:txBody>
          <a:bodyPr/>
          <a:lstStyle>
            <a:lvl1pPr marL="0" indent="0" algn="ctr">
              <a:buNone/>
              <a:defRPr sz="1800" b="0" i="0">
                <a:latin typeface="Arial" panose="020B0604020202020204" pitchFamily="34" charset="0"/>
                <a:cs typeface="Arial" panose="020B0604020202020204" pitchFamily="34" charset="0"/>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3" y="2299844"/>
            <a:ext cx="2357652" cy="475149"/>
          </a:xfrm>
          <a:prstGeom prst="rect">
            <a:avLst/>
          </a:prstGeom>
          <a:solidFill>
            <a:schemeClr val="bg1"/>
          </a:solidFill>
        </p:spPr>
        <p:txBody>
          <a:bodyPr lIns="0" tIns="91440" rIns="0" bIns="0" anchor="t" anchorCtr="0"/>
          <a:lstStyle>
            <a:lvl1pPr marL="0" indent="0" algn="ctr">
              <a:buNone/>
              <a:defRPr sz="1800" b="0" i="0" kern="0" cap="none" spc="0" baseline="0">
                <a:solidFill>
                  <a:srgbClr val="004881"/>
                </a:solidFill>
                <a:latin typeface="Arial" panose="020B0604020202020204" pitchFamily="34" charset="0"/>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3" y="2774992"/>
            <a:ext cx="2357652" cy="475147"/>
          </a:xfrm>
          <a:prstGeom prst="rect">
            <a:avLst/>
          </a:prstGeom>
          <a:solidFill>
            <a:schemeClr val="bg1"/>
          </a:solidFill>
        </p:spPr>
        <p:txBody>
          <a:bodyPr lIns="0" tIns="91440" rIns="0" bIns="0" anchor="t" anchorCtr="0"/>
          <a:lstStyle>
            <a:lvl1pPr marL="0" indent="0" algn="ctr">
              <a:buNone/>
              <a:defRPr sz="2000" b="0" i="0" kern="0" cap="none" spc="0" baseline="0">
                <a:latin typeface="Arial" panose="020B0604020202020204" pitchFamily="34" charset="0"/>
              </a:defRPr>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1" y="3250140"/>
            <a:ext cx="2357652" cy="1622425"/>
          </a:xfrm>
          <a:prstGeom prst="rect">
            <a:avLst/>
          </a:prstGeom>
          <a:solidFill>
            <a:schemeClr val="bg1"/>
          </a:solidFill>
        </p:spPr>
        <p:txBody>
          <a:bodyPr/>
          <a:lstStyle>
            <a:lvl1pPr marL="0" indent="0" algn="ctr">
              <a:buNone/>
              <a:defRPr sz="1800" b="0" i="0">
                <a:latin typeface="Arial" panose="020B0604020202020204" pitchFamily="34" charset="0"/>
                <a:cs typeface="Arial" panose="020B0604020202020204" pitchFamily="34" charset="0"/>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9" y="4872563"/>
            <a:ext cx="2357652" cy="475149"/>
          </a:xfrm>
          <a:prstGeom prst="rect">
            <a:avLst/>
          </a:prstGeom>
          <a:solidFill>
            <a:schemeClr val="bg1"/>
          </a:solidFill>
        </p:spPr>
        <p:txBody>
          <a:bodyPr lIns="0" tIns="91440" rIns="0" bIns="0" anchor="t" anchorCtr="0"/>
          <a:lstStyle>
            <a:lvl1pPr marL="0" indent="0" algn="ctr">
              <a:buNone/>
              <a:defRPr sz="1800" b="0" i="0" kern="0" cap="none" spc="0" baseline="0">
                <a:solidFill>
                  <a:srgbClr val="004881"/>
                </a:solidFill>
                <a:latin typeface="Arial" panose="020B0604020202020204" pitchFamily="34" charset="0"/>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9" y="5347711"/>
            <a:ext cx="2357652" cy="475147"/>
          </a:xfrm>
          <a:prstGeom prst="rect">
            <a:avLst/>
          </a:prstGeom>
          <a:solidFill>
            <a:schemeClr val="bg1"/>
          </a:solidFill>
        </p:spPr>
        <p:txBody>
          <a:bodyPr lIns="0" tIns="91440" rIns="0" bIns="0" anchor="t" anchorCtr="0"/>
          <a:lstStyle>
            <a:lvl1pPr marL="0" indent="0" algn="ctr">
              <a:lnSpc>
                <a:spcPct val="100000"/>
              </a:lnSpc>
              <a:spcBef>
                <a:spcPts val="0"/>
              </a:spcBef>
              <a:buNone/>
              <a:defRPr sz="2000" b="0" i="0" kern="0" cap="none" spc="0" baseline="0">
                <a:latin typeface="Arial" panose="020B0604020202020204" pitchFamily="34" charset="0"/>
              </a:defRPr>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5" y="3250140"/>
            <a:ext cx="2357652" cy="1622425"/>
          </a:xfrm>
          <a:prstGeom prst="rect">
            <a:avLst/>
          </a:prstGeom>
          <a:solidFill>
            <a:schemeClr val="bg1"/>
          </a:solidFill>
        </p:spPr>
        <p:txBody>
          <a:bodyPr/>
          <a:lstStyle>
            <a:lvl1pPr marL="0" indent="0" algn="ctr">
              <a:buNone/>
              <a:defRPr sz="1800" b="0" i="0">
                <a:latin typeface="Arial" panose="020B0604020202020204" pitchFamily="34" charset="0"/>
                <a:cs typeface="Arial" panose="020B0604020202020204" pitchFamily="34" charset="0"/>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3" y="4872563"/>
            <a:ext cx="2357652" cy="475149"/>
          </a:xfrm>
          <a:prstGeom prst="rect">
            <a:avLst/>
          </a:prstGeom>
          <a:solidFill>
            <a:schemeClr val="bg1"/>
          </a:solidFill>
        </p:spPr>
        <p:txBody>
          <a:bodyPr lIns="0" tIns="91440" rIns="0" bIns="0" anchor="t" anchorCtr="0"/>
          <a:lstStyle>
            <a:lvl1pPr marL="0" indent="0" algn="ctr">
              <a:buNone/>
              <a:defRPr sz="1800" b="0" i="0" kern="0" cap="none" spc="0" baseline="0">
                <a:solidFill>
                  <a:srgbClr val="004881"/>
                </a:solidFill>
                <a:latin typeface="Arial" panose="020B0604020202020204" pitchFamily="34" charset="0"/>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3" y="5347711"/>
            <a:ext cx="2357652" cy="475147"/>
          </a:xfrm>
          <a:prstGeom prst="rect">
            <a:avLst/>
          </a:prstGeom>
          <a:solidFill>
            <a:schemeClr val="bg1"/>
          </a:solidFill>
        </p:spPr>
        <p:txBody>
          <a:bodyPr lIns="0" tIns="91440" rIns="0" bIns="0" anchor="t" anchorCtr="0"/>
          <a:lstStyle>
            <a:lvl1pPr marL="0" indent="0" algn="ctr">
              <a:buNone/>
              <a:defRPr sz="2000" b="0" i="0" kern="0" cap="none" spc="0" baseline="0">
                <a:latin typeface="Arial" panose="020B0604020202020204" pitchFamily="34" charset="0"/>
              </a:defRPr>
            </a:lvl1pPr>
          </a:lstStyle>
          <a:p>
            <a:pPr lvl="0"/>
            <a:r>
              <a:rPr lang="en-US" dirty="0"/>
              <a:t>Click to title</a:t>
            </a:r>
          </a:p>
        </p:txBody>
      </p:sp>
      <p:pic>
        <p:nvPicPr>
          <p:cNvPr id="8" name="Picture 7" descr="California State Council on Developmental Disabilities logo">
            <a:extLst>
              <a:ext uri="{FF2B5EF4-FFF2-40B4-BE49-F238E27FC236}">
                <a16:creationId xmlns:a16="http://schemas.microsoft.com/office/drawing/2014/main" id="{F108B8AF-CEA1-8181-DCE5-97BBB242660E}"/>
              </a:ext>
            </a:extLst>
          </p:cNvPr>
          <p:cNvPicPr>
            <a:picLocks noChangeAspect="1"/>
          </p:cNvPicPr>
          <p:nvPr userDrawn="1"/>
        </p:nvPicPr>
        <p:blipFill>
          <a:blip r:embed="rId2"/>
          <a:srcRect/>
          <a:stretch/>
        </p:blipFill>
        <p:spPr>
          <a:xfrm>
            <a:off x="9720946" y="6273970"/>
            <a:ext cx="2014343" cy="419439"/>
          </a:xfrm>
          <a:prstGeom prst="rect">
            <a:avLst/>
          </a:prstGeom>
        </p:spPr>
      </p:pic>
      <p:cxnSp>
        <p:nvCxnSpPr>
          <p:cNvPr id="9" name="Straight Connector 8">
            <a:extLst>
              <a:ext uri="{FF2B5EF4-FFF2-40B4-BE49-F238E27FC236}">
                <a16:creationId xmlns:a16="http://schemas.microsoft.com/office/drawing/2014/main" id="{204A96EB-7611-2AB3-3ABF-3D9E28FA6698}"/>
              </a:ext>
              <a:ext uri="{C183D7F6-B498-43B3-948B-1728B52AA6E4}">
                <adec:decorative xmlns:adec="http://schemas.microsoft.com/office/drawing/2017/decorative" val="1"/>
              </a:ext>
            </a:extLst>
          </p:cNvPr>
          <p:cNvCxnSpPr/>
          <p:nvPr userDrawn="1"/>
        </p:nvCxnSpPr>
        <p:spPr>
          <a:xfrm>
            <a:off x="458894" y="6204373"/>
            <a:ext cx="11274215" cy="0"/>
          </a:xfrm>
          <a:prstGeom prst="line">
            <a:avLst/>
          </a:prstGeom>
          <a:ln w="19050">
            <a:solidFill>
              <a:srgbClr val="EE2E24"/>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B50F3612-21F3-3C0F-8BC1-CC513C11E041}"/>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E86453F8-4520-AF61-6D1B-CF75876A7F0D}"/>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8137235" y="2683895"/>
            <a:ext cx="3598052" cy="2862225"/>
          </a:xfrm>
          <a:prstGeom prst="rect">
            <a:avLst/>
          </a:prstGeom>
        </p:spPr>
        <p:txBody>
          <a:bodyPr/>
          <a:lstStyle>
            <a:lvl1pPr>
              <a:defRPr lang="en-US" sz="1800" b="0" i="0" spc="0" baseline="0" dirty="0">
                <a:latin typeface="Arial" panose="020B0604020202020204" pitchFamily="34" charset="0"/>
              </a:defRPr>
            </a:lvl1pPr>
          </a:lstStyle>
          <a:p>
            <a:pPr marL="0" lvl="0" indent="0" algn="ctr">
              <a:buNone/>
            </a:pPr>
            <a:r>
              <a:rPr lang="en-US" dirty="0"/>
              <a:t>Click to add optional photo</a:t>
            </a:r>
          </a:p>
        </p:txBody>
      </p:sp>
      <p:sp>
        <p:nvSpPr>
          <p:cNvPr id="11" name="Title 6">
            <a:extLst>
              <a:ext uri="{FF2B5EF4-FFF2-40B4-BE49-F238E27FC236}">
                <a16:creationId xmlns:a16="http://schemas.microsoft.com/office/drawing/2014/main" id="{71C7C0C5-9E24-2D2C-24A9-00538AADAE6D}"/>
              </a:ext>
            </a:extLst>
          </p:cNvPr>
          <p:cNvSpPr>
            <a:spLocks noGrp="1"/>
          </p:cNvSpPr>
          <p:nvPr>
            <p:ph type="title" hasCustomPrompt="1"/>
          </p:nvPr>
        </p:nvSpPr>
        <p:spPr>
          <a:xfrm>
            <a:off x="651770" y="2683895"/>
            <a:ext cx="7019892" cy="2862225"/>
          </a:xfrm>
          <a:prstGeom prst="rect">
            <a:avLst/>
          </a:prstGeom>
        </p:spPr>
        <p:txBody>
          <a:bodyPr wrap="none" lIns="0" tIns="0" rIns="0" bIns="0" anchor="ctr" anchorCtr="0">
            <a:normAutofit/>
          </a:bodyPr>
          <a:lstStyle>
            <a:lvl1pPr>
              <a:lnSpc>
                <a:spcPct val="100000"/>
              </a:lnSpc>
              <a:defRPr sz="5000" b="0" i="0" cap="none" spc="200" baseline="0">
                <a:solidFill>
                  <a:srgbClr val="004881"/>
                </a:solidFill>
                <a:latin typeface="Arial" panose="020B0604020202020204" pitchFamily="34" charset="0"/>
              </a:defRPr>
            </a:lvl1pPr>
          </a:lstStyle>
          <a:p>
            <a:r>
              <a:rPr lang="en-US" dirty="0"/>
              <a:t>Click To Add Title</a:t>
            </a:r>
          </a:p>
        </p:txBody>
      </p:sp>
      <p:sp>
        <p:nvSpPr>
          <p:cNvPr id="12" name="Text Placeholder 8">
            <a:extLst>
              <a:ext uri="{FF2B5EF4-FFF2-40B4-BE49-F238E27FC236}">
                <a16:creationId xmlns:a16="http://schemas.microsoft.com/office/drawing/2014/main" id="{417440F5-76B3-22D1-04B7-F337741AFF84}"/>
              </a:ext>
            </a:extLst>
          </p:cNvPr>
          <p:cNvSpPr>
            <a:spLocks noGrp="1"/>
          </p:cNvSpPr>
          <p:nvPr>
            <p:ph type="body" sz="quarter" idx="10" hasCustomPrompt="1"/>
          </p:nvPr>
        </p:nvSpPr>
        <p:spPr>
          <a:xfrm>
            <a:off x="651770" y="5568698"/>
            <a:ext cx="7019892" cy="618142"/>
          </a:xfrm>
          <a:prstGeom prst="rect">
            <a:avLst/>
          </a:prstGeom>
        </p:spPr>
        <p:txBody>
          <a:bodyPr lIns="0" tIns="0" rIns="0" bIns="0" anchor="t"/>
          <a:lstStyle>
            <a:lvl1pPr marL="0" indent="0">
              <a:buNone/>
              <a:defRPr sz="2000" b="0" i="0" spc="200" baseline="0">
                <a:solidFill>
                  <a:srgbClr val="004881"/>
                </a:solidFill>
                <a:latin typeface="Arial" panose="020B0604020202020204" pitchFamily="34" charset="0"/>
              </a:defRPr>
            </a:lvl1pPr>
          </a:lstStyle>
          <a:p>
            <a:pPr lvl="0"/>
            <a:r>
              <a:rPr lang="en-US" dirty="0"/>
              <a:t>Click to add text</a:t>
            </a:r>
          </a:p>
        </p:txBody>
      </p:sp>
      <p:sp>
        <p:nvSpPr>
          <p:cNvPr id="14" name="Footer Placeholder 4">
            <a:extLst>
              <a:ext uri="{FF2B5EF4-FFF2-40B4-BE49-F238E27FC236}">
                <a16:creationId xmlns:a16="http://schemas.microsoft.com/office/drawing/2014/main" id="{BF091A96-F416-485C-6369-F71287FB845B}"/>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PRESENTATION TITLE</a:t>
            </a:r>
          </a:p>
        </p:txBody>
      </p:sp>
      <p:sp>
        <p:nvSpPr>
          <p:cNvPr id="15" name="Slide Number Placeholder 5">
            <a:extLst>
              <a:ext uri="{FF2B5EF4-FFF2-40B4-BE49-F238E27FC236}">
                <a16:creationId xmlns:a16="http://schemas.microsoft.com/office/drawing/2014/main" id="{F6644B88-6A65-43EC-FB0F-46B3903A3F15}"/>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6699818-DC11-A79A-DC2A-91A1D79B38B9}"/>
              </a:ext>
              <a:ext uri="{C183D7F6-B498-43B3-948B-1728B52AA6E4}">
                <adec:decorative xmlns:adec="http://schemas.microsoft.com/office/drawing/2017/decorative" val="1"/>
              </a:ext>
            </a:extLst>
          </p:cNvPr>
          <p:cNvCxnSpPr>
            <a:cxnSpLocks/>
          </p:cNvCxnSpPr>
          <p:nvPr userDrawn="1"/>
        </p:nvCxnSpPr>
        <p:spPr>
          <a:xfrm>
            <a:off x="458894" y="6204373"/>
            <a:ext cx="9219799" cy="0"/>
          </a:xfrm>
          <a:prstGeom prst="line">
            <a:avLst/>
          </a:prstGeom>
          <a:ln w="19050">
            <a:solidFill>
              <a:srgbClr val="EE2E24"/>
            </a:solidFill>
          </a:ln>
        </p:spPr>
        <p:style>
          <a:lnRef idx="1">
            <a:schemeClr val="accent1"/>
          </a:lnRef>
          <a:fillRef idx="0">
            <a:schemeClr val="accent1"/>
          </a:fillRef>
          <a:effectRef idx="0">
            <a:schemeClr val="accent1"/>
          </a:effectRef>
          <a:fontRef idx="minor">
            <a:schemeClr val="tx1"/>
          </a:fontRef>
        </p:style>
      </p:cxnSp>
      <p:pic>
        <p:nvPicPr>
          <p:cNvPr id="8" name="Picture 7" descr="California State Council on Developmental Disabilities logo">
            <a:extLst>
              <a:ext uri="{FF2B5EF4-FFF2-40B4-BE49-F238E27FC236}">
                <a16:creationId xmlns:a16="http://schemas.microsoft.com/office/drawing/2014/main" id="{80F16FEA-3083-A0C8-E143-464C34C4AEEC}"/>
              </a:ext>
            </a:extLst>
          </p:cNvPr>
          <p:cNvPicPr>
            <a:picLocks noChangeAspect="1"/>
          </p:cNvPicPr>
          <p:nvPr userDrawn="1"/>
        </p:nvPicPr>
        <p:blipFill>
          <a:blip r:embed="rId3"/>
          <a:srcRect/>
          <a:stretch/>
        </p:blipFill>
        <p:spPr>
          <a:xfrm>
            <a:off x="9732937" y="5359960"/>
            <a:ext cx="2000171" cy="1333448"/>
          </a:xfrm>
          <a:prstGeom prst="rect">
            <a:avLst/>
          </a:prstGeom>
        </p:spPr>
      </p:pic>
    </p:spTree>
    <p:extLst>
      <p:ext uri="{BB962C8B-B14F-4D97-AF65-F5344CB8AC3E}">
        <p14:creationId xmlns:p14="http://schemas.microsoft.com/office/powerpoint/2010/main" val="2421613222"/>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alifornia State Council on Developmental Disabilities logo">
            <a:extLst>
              <a:ext uri="{FF2B5EF4-FFF2-40B4-BE49-F238E27FC236}">
                <a16:creationId xmlns:a16="http://schemas.microsoft.com/office/drawing/2014/main" id="{80F16FEA-3083-A0C8-E143-464C34C4AEEC}"/>
              </a:ext>
            </a:extLst>
          </p:cNvPr>
          <p:cNvPicPr>
            <a:picLocks noChangeAspect="1"/>
          </p:cNvPicPr>
          <p:nvPr userDrawn="1"/>
        </p:nvPicPr>
        <p:blipFill>
          <a:blip r:embed="rId14"/>
          <a:srcRect/>
          <a:stretch/>
        </p:blipFill>
        <p:spPr>
          <a:xfrm>
            <a:off x="9720946" y="6273970"/>
            <a:ext cx="2014343" cy="419439"/>
          </a:xfrm>
          <a:prstGeom prst="rect">
            <a:avLst/>
          </a:prstGeom>
        </p:spPr>
      </p:pic>
      <p:cxnSp>
        <p:nvCxnSpPr>
          <p:cNvPr id="3" name="Straight Connector 2">
            <a:extLst>
              <a:ext uri="{FF2B5EF4-FFF2-40B4-BE49-F238E27FC236}">
                <a16:creationId xmlns:a16="http://schemas.microsoft.com/office/drawing/2014/main" id="{86699818-DC11-A79A-DC2A-91A1D79B38B9}"/>
              </a:ext>
              <a:ext uri="{C183D7F6-B498-43B3-948B-1728B52AA6E4}">
                <adec:decorative xmlns:adec="http://schemas.microsoft.com/office/drawing/2017/decorative" val="1"/>
              </a:ext>
            </a:extLst>
          </p:cNvPr>
          <p:cNvCxnSpPr/>
          <p:nvPr userDrawn="1"/>
        </p:nvCxnSpPr>
        <p:spPr>
          <a:xfrm>
            <a:off x="458894" y="6204373"/>
            <a:ext cx="11274215" cy="0"/>
          </a:xfrm>
          <a:prstGeom prst="line">
            <a:avLst/>
          </a:prstGeom>
          <a:ln w="19050">
            <a:solidFill>
              <a:srgbClr val="EE2E24"/>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1557F9FD-9414-8288-B764-24C22B0F894D}"/>
              </a:ext>
            </a:extLst>
          </p:cNvPr>
          <p:cNvSpPr>
            <a:spLocks noGrp="1"/>
          </p:cNvSpPr>
          <p:nvPr>
            <p:ph type="ftr" sz="quarter" idx="3"/>
          </p:nvPr>
        </p:nvSpPr>
        <p:spPr>
          <a:xfrm>
            <a:off x="914401" y="6356352"/>
            <a:ext cx="8806545" cy="365125"/>
          </a:xfrm>
          <a:prstGeom prst="rect">
            <a:avLst/>
          </a:prstGeom>
        </p:spPr>
        <p:txBody>
          <a:bodyPr vert="horz" lIns="0" tIns="0" rIns="0" bIns="0" rtlCol="0" anchor="ctr"/>
          <a:lstStyle>
            <a:lvl1pPr algn="ctr">
              <a:defRPr sz="1200" b="0" i="0" cap="all" spc="151" baseline="0">
                <a:solidFill>
                  <a:schemeClr val="tx1">
                    <a:lumMod val="65000"/>
                    <a:lumOff val="35000"/>
                  </a:schemeClr>
                </a:solidFill>
                <a:latin typeface="Arial" panose="020B0604020202020204" pitchFamily="34" charset="0"/>
              </a:defRPr>
            </a:lvl1pPr>
          </a:lstStyle>
          <a:p>
            <a:r>
              <a:rPr lang="en-US" dirty="0"/>
              <a:t>How to use the new </a:t>
            </a:r>
            <a:r>
              <a:rPr lang="en-US" dirty="0" err="1"/>
              <a:t>powerpoint</a:t>
            </a:r>
            <a:r>
              <a:rPr lang="en-US" dirty="0"/>
              <a:t> template</a:t>
            </a:r>
          </a:p>
        </p:txBody>
      </p:sp>
      <p:sp>
        <p:nvSpPr>
          <p:cNvPr id="11" name="Slide Number Placeholder 5">
            <a:extLst>
              <a:ext uri="{FF2B5EF4-FFF2-40B4-BE49-F238E27FC236}">
                <a16:creationId xmlns:a16="http://schemas.microsoft.com/office/drawing/2014/main" id="{89ADCD7B-56E6-349B-36D6-CB96E392DBDF}"/>
              </a:ext>
            </a:extLst>
          </p:cNvPr>
          <p:cNvSpPr>
            <a:spLocks noGrp="1"/>
          </p:cNvSpPr>
          <p:nvPr>
            <p:ph type="sldNum" sz="quarter" idx="4"/>
          </p:nvPr>
        </p:nvSpPr>
        <p:spPr>
          <a:xfrm>
            <a:off x="458893" y="6356352"/>
            <a:ext cx="455507" cy="365125"/>
          </a:xfrm>
          <a:prstGeom prst="rect">
            <a:avLst/>
          </a:prstGeom>
        </p:spPr>
        <p:txBody>
          <a:bodyPr vert="horz" lIns="0" tIns="0" rIns="0" bIns="0" rtlCol="0" anchor="ctr"/>
          <a:lstStyle>
            <a:lvl1pPr algn="l">
              <a:defRPr sz="1200" b="0" i="0" cap="all" spc="151" baseline="0">
                <a:solidFill>
                  <a:schemeClr val="tx1">
                    <a:lumMod val="65000"/>
                    <a:lumOff val="35000"/>
                  </a:schemeClr>
                </a:solidFill>
                <a:latin typeface="Arial" panose="020B0604020202020204" pitchFamily="34" charset="0"/>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65" r:id="rId3"/>
    <p:sldLayoutId id="2147483675" r:id="rId4"/>
    <p:sldLayoutId id="2147483653" r:id="rId5"/>
    <p:sldLayoutId id="2147483666" r:id="rId6"/>
    <p:sldLayoutId id="2147483663" r:id="rId7"/>
    <p:sldLayoutId id="2147483650" r:id="rId8"/>
    <p:sldLayoutId id="2147483662" r:id="rId9"/>
    <p:sldLayoutId id="2147483657" r:id="rId10"/>
    <p:sldLayoutId id="2147483660" r:id="rId11"/>
    <p:sldLayoutId id="2147483661" r:id="rId12"/>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4zTHOwLrNqZYuS1vJnOpBQaMvvPyTtc2/view?usp=sharing" TargetMode="External"/><Relationship Id="rId2" Type="http://schemas.openxmlformats.org/officeDocument/2006/relationships/hyperlink" Target="https://drive.google.com/file/d/1_8bgltxKgOgiX01bJ65xngqpgsoaVqFN/view?usp=sharin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9m-flECmw1d_qKUPrHcp8P4ltjbLgITM/view?usp=sharing" TargetMode="External"/><Relationship Id="rId2" Type="http://schemas.openxmlformats.org/officeDocument/2006/relationships/hyperlink" Target="https://drive.google.com/file/d/1tsM1KilxMGZP_N4zyAghTbChlmip2167/view?usp=sharing" TargetMode="External"/><Relationship Id="rId1" Type="http://schemas.openxmlformats.org/officeDocument/2006/relationships/slideLayout" Target="../slideLayouts/slideLayout4.xml"/><Relationship Id="rId5" Type="http://schemas.openxmlformats.org/officeDocument/2006/relationships/hyperlink" Target="https://drive.google.com/file/d/1Voy4wTpsy7QjjJBsvZfeE_3j4XITsis7/view?usp=sharing" TargetMode="External"/><Relationship Id="rId4" Type="http://schemas.openxmlformats.org/officeDocument/2006/relationships/hyperlink" Target="https://drive.google.com/file/d/1NXa41xDOPQEXYJnN2REYBF-A1c-td1oo/view?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ocument/d/1nKkymMjZ3swAJvBfAUN1CvGKRRDo0e1t/edit?usp=sharing&amp;ouid=104551375118400966427&amp;rtpof=true&amp;sd=true" TargetMode="External"/><Relationship Id="rId2" Type="http://schemas.openxmlformats.org/officeDocument/2006/relationships/hyperlink" Target="https://drive.google.com/file/d/1UW3mcNYEbyqy9yyvFTh-ddjKRUUxQE5F/view?usp=sharing" TargetMode="External"/><Relationship Id="rId1" Type="http://schemas.openxmlformats.org/officeDocument/2006/relationships/slideLayout" Target="../slideLayouts/slideLayout4.xml"/><Relationship Id="rId4" Type="http://schemas.openxmlformats.org/officeDocument/2006/relationships/hyperlink" Target="https://docs.google.com/document/d/12qIQ2E8EBMiB1u4oPo7j6tHa-WP9TL94/edit?usp=sharing&amp;ouid=104551375118400966427&amp;rtpof=true&amp;sd=true"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cdss.ca.gov/Portals/9/Additional-Resources/Letters-and-Notices/ACLs/2023/23-106.pdf?ver=2023-12-29-152322-403"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disabilityrightsca.org/" TargetMode="External"/><Relationship Id="rId2" Type="http://schemas.openxmlformats.org/officeDocument/2006/relationships/hyperlink" Target="http://www.disabilityrightsca.org/issues/inhome_pubs.html" TargetMode="External"/><Relationship Id="rId1" Type="http://schemas.openxmlformats.org/officeDocument/2006/relationships/slideLayout" Target="../slideLayouts/slideLayout4.xml"/><Relationship Id="rId6" Type="http://schemas.openxmlformats.org/officeDocument/2006/relationships/hyperlink" Target="http://www.scdd.ca.gov/" TargetMode="External"/><Relationship Id="rId5" Type="http://schemas.openxmlformats.org/officeDocument/2006/relationships/hyperlink" Target="http://www.udwa.org/counties/orange-county/" TargetMode="External"/><Relationship Id="rId4" Type="http://schemas.openxmlformats.org/officeDocument/2006/relationships/hyperlink" Target="http://www.oc.ca.gov/publicauth/index.as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SrLQxbxg9CMZa6TqAp1Peqf1c3-656Qq/view?usp=sharing" TargetMode="External"/><Relationship Id="rId2" Type="http://schemas.openxmlformats.org/officeDocument/2006/relationships/hyperlink" Target="https://www.cdss.ca.gov/inforesources/county-ihss-offices" TargetMode="External"/><Relationship Id="rId1" Type="http://schemas.openxmlformats.org/officeDocument/2006/relationships/slideLayout" Target="../slideLayouts/slideLayout4.xml"/><Relationship Id="rId4" Type="http://schemas.openxmlformats.org/officeDocument/2006/relationships/hyperlink" Target="https://drive.google.com/file/d/1Voy4wTpsy7QjjJBsvZfeE_3j4XITsis7/view?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B7556E-0949-40F3-AB4A-26D09B1A0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621" y="243448"/>
            <a:ext cx="4257675" cy="604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504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7BF6F-31BE-D6C2-F39C-61D2CCBCE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81DC7-91E5-4F97-952A-DCFDD2E6080A}"/>
              </a:ext>
            </a:extLst>
          </p:cNvPr>
          <p:cNvSpPr>
            <a:spLocks noGrp="1"/>
          </p:cNvSpPr>
          <p:nvPr>
            <p:ph type="title"/>
          </p:nvPr>
        </p:nvSpPr>
        <p:spPr>
          <a:xfrm>
            <a:off x="458893" y="365125"/>
            <a:ext cx="11242571" cy="1097915"/>
          </a:xfrm>
        </p:spPr>
        <p:txBody>
          <a:bodyPr/>
          <a:lstStyle/>
          <a:p>
            <a:r>
              <a:rPr lang="en-US" dirty="0"/>
              <a:t>Functional Index Ranking 			</a:t>
            </a:r>
            <a:r>
              <a:rPr lang="en-US" i="1" dirty="0"/>
              <a:t> </a:t>
            </a:r>
            <a:r>
              <a:rPr lang="en-US" sz="1800" i="1" dirty="0"/>
              <a:t>MPP § 30-756.</a:t>
            </a:r>
            <a:br>
              <a:rPr lang="en-US" dirty="0"/>
            </a:br>
            <a:r>
              <a:rPr lang="en-US" dirty="0"/>
              <a:t>										</a:t>
            </a:r>
            <a:endParaRPr lang="en-US" sz="1800" dirty="0"/>
          </a:p>
        </p:txBody>
      </p:sp>
      <p:sp>
        <p:nvSpPr>
          <p:cNvPr id="3" name="Footer Placeholder 2">
            <a:extLst>
              <a:ext uri="{FF2B5EF4-FFF2-40B4-BE49-F238E27FC236}">
                <a16:creationId xmlns:a16="http://schemas.microsoft.com/office/drawing/2014/main" id="{DB8725CE-1F84-E396-DBCC-CF2289E42F5C}"/>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981016ED-D70B-3DD0-CE9F-C1930CFB0315}"/>
              </a:ext>
            </a:extLst>
          </p:cNvPr>
          <p:cNvSpPr>
            <a:spLocks noGrp="1"/>
          </p:cNvSpPr>
          <p:nvPr>
            <p:ph type="sldNum" sz="quarter" idx="4"/>
          </p:nvPr>
        </p:nvSpPr>
        <p:spPr/>
        <p:txBody>
          <a:bodyPr/>
          <a:lstStyle/>
          <a:p>
            <a:fld id="{F91729D4-A164-47A3-830D-E792BCE699E4}" type="slidenum">
              <a:rPr lang="en-US" smtClean="0"/>
              <a:pPr/>
              <a:t>10</a:t>
            </a:fld>
            <a:endParaRPr lang="en-US" dirty="0"/>
          </a:p>
        </p:txBody>
      </p:sp>
      <p:sp>
        <p:nvSpPr>
          <p:cNvPr id="5" name="Text Placeholder 4">
            <a:extLst>
              <a:ext uri="{FF2B5EF4-FFF2-40B4-BE49-F238E27FC236}">
                <a16:creationId xmlns:a16="http://schemas.microsoft.com/office/drawing/2014/main" id="{B06D3C85-24BA-6E37-07DD-96B279351B2B}"/>
              </a:ext>
            </a:extLst>
          </p:cNvPr>
          <p:cNvSpPr>
            <a:spLocks noGrp="1"/>
          </p:cNvSpPr>
          <p:nvPr>
            <p:ph type="body" sz="quarter" idx="10"/>
          </p:nvPr>
        </p:nvSpPr>
        <p:spPr>
          <a:xfrm>
            <a:off x="458893" y="1499616"/>
            <a:ext cx="11583859" cy="4617720"/>
          </a:xfrm>
        </p:spPr>
        <p:txBody>
          <a:bodyPr/>
          <a:lstStyle/>
          <a:p>
            <a:pPr>
              <a:lnSpc>
                <a:spcPct val="100000"/>
              </a:lnSpc>
            </a:pPr>
            <a:r>
              <a:rPr lang="en-US" sz="2104" b="1" u="sng" dirty="0"/>
              <a:t>Rank 1</a:t>
            </a:r>
            <a:r>
              <a:rPr lang="en-US" sz="2104" dirty="0"/>
              <a:t>: Independent: able to perform function </a:t>
            </a:r>
            <a:r>
              <a:rPr lang="en-US" sz="2104" b="1" i="1" dirty="0"/>
              <a:t>without human assistance</a:t>
            </a:r>
            <a:r>
              <a:rPr lang="en-US" sz="2104" dirty="0"/>
              <a:t>, although the recipient may have difficulty in performing the function, but the completion of the function, with or without a device or mobility aid, poses no substantial risk to his or her safety. </a:t>
            </a:r>
            <a:endParaRPr lang="en-US" sz="1531" dirty="0"/>
          </a:p>
          <a:p>
            <a:pPr>
              <a:lnSpc>
                <a:spcPct val="100000"/>
              </a:lnSpc>
            </a:pPr>
            <a:r>
              <a:rPr lang="en-US" sz="2104" b="1" u="sng" dirty="0"/>
              <a:t>Rank 2</a:t>
            </a:r>
            <a:r>
              <a:rPr lang="en-US" sz="2104" dirty="0"/>
              <a:t>: Able to perform a function, but needs </a:t>
            </a:r>
            <a:r>
              <a:rPr lang="en-US" sz="2104" b="1" i="1" dirty="0"/>
              <a:t>verbal assistance</a:t>
            </a:r>
            <a:r>
              <a:rPr lang="en-US" sz="2104" dirty="0"/>
              <a:t>, such as reminding, guidance, or encouragement. </a:t>
            </a:r>
            <a:endParaRPr lang="en-US" sz="1531" dirty="0"/>
          </a:p>
          <a:p>
            <a:pPr>
              <a:lnSpc>
                <a:spcPct val="100000"/>
              </a:lnSpc>
            </a:pPr>
            <a:r>
              <a:rPr lang="en-US" sz="2104" b="1" u="sng" dirty="0"/>
              <a:t>Rank 3</a:t>
            </a:r>
            <a:r>
              <a:rPr lang="en-US" sz="2104" dirty="0"/>
              <a:t>: Can perform the function with some human assistance, including, but not limited to, </a:t>
            </a:r>
            <a:r>
              <a:rPr lang="en-US" sz="2104" b="1" i="1" dirty="0"/>
              <a:t>direct physical assistance </a:t>
            </a:r>
            <a:r>
              <a:rPr lang="en-US" sz="2104" dirty="0"/>
              <a:t>from a provider. </a:t>
            </a:r>
            <a:endParaRPr lang="en-US" sz="1531" dirty="0"/>
          </a:p>
          <a:p>
            <a:pPr>
              <a:lnSpc>
                <a:spcPct val="100000"/>
              </a:lnSpc>
            </a:pPr>
            <a:r>
              <a:rPr lang="en-US" sz="2104" b="1" u="sng" dirty="0"/>
              <a:t>Rank 4</a:t>
            </a:r>
            <a:r>
              <a:rPr lang="en-US" sz="2104" dirty="0"/>
              <a:t>: Can perform a function but only with </a:t>
            </a:r>
            <a:r>
              <a:rPr lang="en-US" sz="2104" b="1" i="1" dirty="0"/>
              <a:t>substantial human assistance. </a:t>
            </a:r>
            <a:endParaRPr lang="en-US" sz="1531" dirty="0"/>
          </a:p>
          <a:p>
            <a:pPr>
              <a:lnSpc>
                <a:spcPct val="100000"/>
              </a:lnSpc>
            </a:pPr>
            <a:r>
              <a:rPr lang="en-US" sz="2104" b="1" u="sng" dirty="0"/>
              <a:t>Rank 5</a:t>
            </a:r>
            <a:r>
              <a:rPr lang="en-US" sz="2104" dirty="0"/>
              <a:t>: </a:t>
            </a:r>
            <a:r>
              <a:rPr lang="en-US" sz="2104" b="1" i="1" dirty="0"/>
              <a:t>Cannot perform </a:t>
            </a:r>
            <a:r>
              <a:rPr lang="en-US" sz="2104" dirty="0"/>
              <a:t>the function, with or without human assistance.</a:t>
            </a:r>
          </a:p>
          <a:p>
            <a:pPr>
              <a:lnSpc>
                <a:spcPct val="100000"/>
              </a:lnSpc>
              <a:buNone/>
            </a:pPr>
            <a:endParaRPr lang="en-US" sz="2104" dirty="0"/>
          </a:p>
          <a:p>
            <a:pPr>
              <a:buNone/>
            </a:pPr>
            <a:r>
              <a:rPr lang="en-US" sz="2104" dirty="0"/>
              <a:t>The rank for each function must be based on </a:t>
            </a:r>
            <a:r>
              <a:rPr lang="en-US" sz="2104" b="1" dirty="0"/>
              <a:t>physical, cognitive, and emotional impairments in functioning</a:t>
            </a:r>
            <a:endParaRPr lang="en-US" dirty="0"/>
          </a:p>
        </p:txBody>
      </p:sp>
    </p:spTree>
    <p:extLst>
      <p:ext uri="{BB962C8B-B14F-4D97-AF65-F5344CB8AC3E}">
        <p14:creationId xmlns:p14="http://schemas.microsoft.com/office/powerpoint/2010/main" val="140596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A0935-2F77-6DF3-4F80-2DB3C5305162}"/>
            </a:ext>
          </a:extLst>
        </p:cNvPr>
        <p:cNvGrpSpPr/>
        <p:nvPr/>
      </p:nvGrpSpPr>
      <p:grpSpPr>
        <a:xfrm>
          <a:off x="0" y="0"/>
          <a:ext cx="0" cy="0"/>
          <a:chOff x="0" y="0"/>
          <a:chExt cx="0" cy="0"/>
        </a:xfrm>
      </p:grpSpPr>
      <p:pic>
        <p:nvPicPr>
          <p:cNvPr id="6" name="Picture Placeholder 5" descr="Functional Index Ranking table of previous slide, showing Functional Index Ranking for minor children in IHSS age appropriate guidelines tool.">
            <a:extLst>
              <a:ext uri="{FF2B5EF4-FFF2-40B4-BE49-F238E27FC236}">
                <a16:creationId xmlns:a16="http://schemas.microsoft.com/office/drawing/2014/main" id="{A967A5C8-EEB2-214D-306B-FDC8D09D9F44}"/>
              </a:ext>
            </a:extLst>
          </p:cNvPr>
          <p:cNvPicPr>
            <a:picLocks noGrp="1" noChangeAspect="1"/>
          </p:cNvPicPr>
          <p:nvPr>
            <p:ph type="pic" sz="quarter" idx="13"/>
          </p:nvPr>
        </p:nvPicPr>
        <p:blipFill>
          <a:blip r:embed="rId2"/>
          <a:srcRect/>
          <a:stretch>
            <a:fillRect/>
          </a:stretch>
        </p:blipFill>
        <p:spPr>
          <a:xfrm>
            <a:off x="0" y="136524"/>
            <a:ext cx="10689336" cy="6012752"/>
          </a:xfrm>
        </p:spPr>
      </p:pic>
      <p:sp>
        <p:nvSpPr>
          <p:cNvPr id="3" name="Footer Placeholder 2">
            <a:extLst>
              <a:ext uri="{FF2B5EF4-FFF2-40B4-BE49-F238E27FC236}">
                <a16:creationId xmlns:a16="http://schemas.microsoft.com/office/drawing/2014/main" id="{8CD03178-DF5C-2951-1D61-2D7959134D28}"/>
              </a:ext>
            </a:extLst>
          </p:cNvPr>
          <p:cNvSpPr>
            <a:spLocks noGrp="1"/>
          </p:cNvSpPr>
          <p:nvPr>
            <p:ph type="ftr" sz="quarter" idx="3"/>
          </p:nvPr>
        </p:nvSpPr>
        <p:spPr/>
        <p:txBody>
          <a:bodyPr/>
          <a:lstStyle/>
          <a:p>
            <a:r>
              <a:rPr lang="en-US" dirty="0"/>
              <a:t>IHSS essential training</a:t>
            </a:r>
          </a:p>
        </p:txBody>
      </p:sp>
      <p:sp>
        <p:nvSpPr>
          <p:cNvPr id="8" name="Text Placeholder 7">
            <a:extLst>
              <a:ext uri="{FF2B5EF4-FFF2-40B4-BE49-F238E27FC236}">
                <a16:creationId xmlns:a16="http://schemas.microsoft.com/office/drawing/2014/main" id="{7919640D-72A1-356F-979E-15B5A0B67A85}"/>
              </a:ext>
            </a:extLst>
          </p:cNvPr>
          <p:cNvSpPr>
            <a:spLocks noGrp="1"/>
          </p:cNvSpPr>
          <p:nvPr>
            <p:ph type="title" idx="4294967295"/>
          </p:nvPr>
        </p:nvSpPr>
        <p:spPr>
          <a:xfrm>
            <a:off x="3227832" y="237107"/>
            <a:ext cx="5166360" cy="231657"/>
          </a:xfrm>
          <a:prstGeom prst="rect">
            <a:avLst/>
          </a:prstGeom>
          <a:solidFill>
            <a:schemeClr val="bg1">
              <a:lumMod val="95000"/>
            </a:schemeClr>
          </a:solidFill>
          <a:ln>
            <a:noFill/>
            <a:prstDash/>
          </a:ln>
          <a:effectLst/>
        </p:spPr>
        <p:txBody>
          <a:bodyPr rot="0" spcFirstLastPara="0" vertOverflow="overflow" horzOverflow="overflow" vert="horz" wrap="square" lIns="457200" tIns="0" rIns="0" bIns="0" numCol="1" spcCol="0" rtlCol="0" fromWordArt="0" anchor="ctr" anchorCtr="0" forceAA="0" compatLnSpc="1">
            <a:prstTxWarp prst="textNoShape">
              <a:avLst/>
            </a:prstTxWarp>
            <a:noAutofit/>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881"/>
                </a:solidFill>
                <a:effectLst/>
                <a:uLnTx/>
                <a:uFillTx/>
                <a:latin typeface="Arial" panose="020B0604020202020204" pitchFamily="34" charset="0"/>
                <a:ea typeface="+mn-ea"/>
                <a:cs typeface="Arial" panose="020B0604020202020204" pitchFamily="34" charset="0"/>
              </a:rPr>
              <a:t>FUNCTIONAL INDEX RANKING TABLE</a:t>
            </a:r>
          </a:p>
        </p:txBody>
      </p:sp>
      <p:sp>
        <p:nvSpPr>
          <p:cNvPr id="4" name="Slide Number Placeholder 3">
            <a:extLst>
              <a:ext uri="{FF2B5EF4-FFF2-40B4-BE49-F238E27FC236}">
                <a16:creationId xmlns:a16="http://schemas.microsoft.com/office/drawing/2014/main" id="{9CF65086-860D-B062-8263-62BA73849DF2}"/>
              </a:ext>
            </a:extLst>
          </p:cNvPr>
          <p:cNvSpPr>
            <a:spLocks noGrp="1"/>
          </p:cNvSpPr>
          <p:nvPr>
            <p:ph type="sldNum" sz="quarter" idx="4"/>
          </p:nvPr>
        </p:nvSpPr>
        <p:spPr/>
        <p:txBody>
          <a:bodyPr/>
          <a:lstStyle/>
          <a:p>
            <a:fld id="{F91729D4-A164-47A3-830D-E792BCE699E4}" type="slidenum">
              <a:rPr lang="en-US" smtClean="0"/>
              <a:pPr/>
              <a:t>11</a:t>
            </a:fld>
            <a:endParaRPr lang="en-US" dirty="0"/>
          </a:p>
        </p:txBody>
      </p:sp>
    </p:spTree>
    <p:extLst>
      <p:ext uri="{BB962C8B-B14F-4D97-AF65-F5344CB8AC3E}">
        <p14:creationId xmlns:p14="http://schemas.microsoft.com/office/powerpoint/2010/main" val="177720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hourly task guidelines table for IHSS, content will be provide in next slide">
            <a:extLst>
              <a:ext uri="{FF2B5EF4-FFF2-40B4-BE49-F238E27FC236}">
                <a16:creationId xmlns:a16="http://schemas.microsoft.com/office/drawing/2014/main" id="{7EB0D638-B8D0-6695-614C-29D652DA1EA0}"/>
              </a:ext>
            </a:extLst>
          </p:cNvPr>
          <p:cNvPicPr>
            <a:picLocks noGrp="1" noChangeAspect="1"/>
          </p:cNvPicPr>
          <p:nvPr>
            <p:ph type="pic" sz="quarter" idx="13"/>
          </p:nvPr>
        </p:nvPicPr>
        <p:blipFill>
          <a:blip r:embed="rId2"/>
          <a:srcRect l="70" r="-520" b="-912"/>
          <a:stretch>
            <a:fillRect/>
          </a:stretch>
        </p:blipFill>
        <p:spPr>
          <a:xfrm>
            <a:off x="1106423" y="136523"/>
            <a:ext cx="9946461" cy="5651629"/>
          </a:xfrm>
        </p:spPr>
      </p:pic>
      <p:sp>
        <p:nvSpPr>
          <p:cNvPr id="3" name="Footer Placeholder 2">
            <a:extLst>
              <a:ext uri="{FF2B5EF4-FFF2-40B4-BE49-F238E27FC236}">
                <a16:creationId xmlns:a16="http://schemas.microsoft.com/office/drawing/2014/main" id="{86EA67BE-8C4A-498B-BE79-A779F07A5E7B}"/>
              </a:ext>
            </a:extLst>
          </p:cNvPr>
          <p:cNvSpPr>
            <a:spLocks noGrp="1"/>
          </p:cNvSpPr>
          <p:nvPr>
            <p:ph type="ftr" sz="quarter" idx="3"/>
          </p:nvPr>
        </p:nvSpPr>
        <p:spPr/>
        <p:txBody>
          <a:bodyPr/>
          <a:lstStyle/>
          <a:p>
            <a:r>
              <a:rPr lang="en-US" dirty="0"/>
              <a:t>IHSS essential training</a:t>
            </a:r>
          </a:p>
        </p:txBody>
      </p:sp>
      <p:sp>
        <p:nvSpPr>
          <p:cNvPr id="8" name="Text Placeholder 7">
            <a:extLst>
              <a:ext uri="{FF2B5EF4-FFF2-40B4-BE49-F238E27FC236}">
                <a16:creationId xmlns:a16="http://schemas.microsoft.com/office/drawing/2014/main" id="{E9B8A161-E544-B8A5-4CB1-7C02F8CEEAA8}"/>
              </a:ext>
            </a:extLst>
          </p:cNvPr>
          <p:cNvSpPr>
            <a:spLocks noGrp="1"/>
          </p:cNvSpPr>
          <p:nvPr>
            <p:ph type="title" idx="4294967295"/>
          </p:nvPr>
        </p:nvSpPr>
        <p:spPr>
          <a:xfrm>
            <a:off x="1213104" y="5643768"/>
            <a:ext cx="9592056" cy="510779"/>
          </a:xfrm>
          <a:prstGeom prst="rect">
            <a:avLst/>
          </a:prstGeom>
          <a:solidFill>
            <a:schemeClr val="bg1">
              <a:lumMod val="95000"/>
            </a:schemeClr>
          </a:solidFill>
          <a:ln>
            <a:noFill/>
            <a:prstDash/>
          </a:ln>
          <a:effectLst/>
        </p:spPr>
        <p:txBody>
          <a:bodyPr rot="0" spcFirstLastPara="0" vertOverflow="overflow" horzOverflow="overflow" vert="horz" wrap="square" lIns="45720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HOURLY TASK GUIDELINES TABLE</a:t>
            </a:r>
          </a:p>
        </p:txBody>
      </p:sp>
      <p:sp>
        <p:nvSpPr>
          <p:cNvPr id="4" name="Slide Number Placeholder 3">
            <a:extLst>
              <a:ext uri="{FF2B5EF4-FFF2-40B4-BE49-F238E27FC236}">
                <a16:creationId xmlns:a16="http://schemas.microsoft.com/office/drawing/2014/main" id="{97E49766-851F-4808-BD95-B55C6D1316C1}"/>
              </a:ext>
            </a:extLst>
          </p:cNvPr>
          <p:cNvSpPr>
            <a:spLocks noGrp="1"/>
          </p:cNvSpPr>
          <p:nvPr>
            <p:ph type="sldNum" sz="quarter" idx="4"/>
          </p:nvPr>
        </p:nvSpPr>
        <p:spPr/>
        <p:txBody>
          <a:bodyPr/>
          <a:lstStyle/>
          <a:p>
            <a:fld id="{F91729D4-A164-47A3-830D-E792BCE699E4}" type="slidenum">
              <a:rPr lang="en-US" smtClean="0"/>
              <a:pPr/>
              <a:t>12</a:t>
            </a:fld>
            <a:endParaRPr lang="en-US" dirty="0"/>
          </a:p>
        </p:txBody>
      </p:sp>
    </p:spTree>
    <p:extLst>
      <p:ext uri="{BB962C8B-B14F-4D97-AF65-F5344CB8AC3E}">
        <p14:creationId xmlns:p14="http://schemas.microsoft.com/office/powerpoint/2010/main" val="16647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993FD-6D3F-7754-445D-A92ADA639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82A72-FB8E-FC2D-C36F-7A9E4908C03B}"/>
              </a:ext>
            </a:extLst>
          </p:cNvPr>
          <p:cNvSpPr>
            <a:spLocks noGrp="1"/>
          </p:cNvSpPr>
          <p:nvPr>
            <p:ph type="title"/>
          </p:nvPr>
        </p:nvSpPr>
        <p:spPr>
          <a:xfrm>
            <a:off x="458893" y="365127"/>
            <a:ext cx="11242571" cy="851025"/>
          </a:xfrm>
        </p:spPr>
        <p:txBody>
          <a:bodyPr/>
          <a:lstStyle/>
          <a:p>
            <a:r>
              <a:rPr lang="en-US" dirty="0"/>
              <a:t>Hours Authorized</a:t>
            </a:r>
          </a:p>
        </p:txBody>
      </p:sp>
      <p:sp>
        <p:nvSpPr>
          <p:cNvPr id="3" name="Footer Placeholder 2">
            <a:extLst>
              <a:ext uri="{FF2B5EF4-FFF2-40B4-BE49-F238E27FC236}">
                <a16:creationId xmlns:a16="http://schemas.microsoft.com/office/drawing/2014/main" id="{D5608875-6702-77DE-5267-0952ED8A1BB8}"/>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ED7DAFD0-67EC-0784-B2C8-910DE673532D}"/>
              </a:ext>
            </a:extLst>
          </p:cNvPr>
          <p:cNvSpPr>
            <a:spLocks noGrp="1"/>
          </p:cNvSpPr>
          <p:nvPr>
            <p:ph type="sldNum" sz="quarter" idx="4"/>
          </p:nvPr>
        </p:nvSpPr>
        <p:spPr/>
        <p:txBody>
          <a:bodyPr/>
          <a:lstStyle/>
          <a:p>
            <a:fld id="{F91729D4-A164-47A3-830D-E792BCE699E4}" type="slidenum">
              <a:rPr lang="en-US" smtClean="0"/>
              <a:pPr/>
              <a:t>13</a:t>
            </a:fld>
            <a:endParaRPr lang="en-US" dirty="0"/>
          </a:p>
        </p:txBody>
      </p:sp>
      <p:sp>
        <p:nvSpPr>
          <p:cNvPr id="5" name="Text Placeholder 4">
            <a:extLst>
              <a:ext uri="{FF2B5EF4-FFF2-40B4-BE49-F238E27FC236}">
                <a16:creationId xmlns:a16="http://schemas.microsoft.com/office/drawing/2014/main" id="{A2C1829F-93DF-F5BB-AFC9-687EF99F942D}"/>
              </a:ext>
            </a:extLst>
          </p:cNvPr>
          <p:cNvSpPr>
            <a:spLocks noGrp="1"/>
          </p:cNvSpPr>
          <p:nvPr>
            <p:ph type="body" sz="quarter" idx="10"/>
          </p:nvPr>
        </p:nvSpPr>
        <p:spPr>
          <a:xfrm>
            <a:off x="394781" y="2158617"/>
            <a:ext cx="11242571" cy="3511296"/>
          </a:xfrm>
        </p:spPr>
        <p:txBody>
          <a:bodyPr/>
          <a:lstStyle/>
          <a:p>
            <a:pPr marR="0" lvl="0" algn="l" defTabSz="914400" rtl="0" eaLnBrk="1" fontAlgn="auto" latinLnBrk="0" hangingPunct="1">
              <a:lnSpc>
                <a:spcPct val="90000"/>
              </a:lnSpc>
              <a:spcBef>
                <a:spcPts val="1000"/>
              </a:spcBef>
              <a:spcAft>
                <a:spcPts val="0"/>
              </a:spcAft>
              <a:buClr>
                <a:srgbClr val="FF0000"/>
              </a:buClr>
              <a:buSzTx/>
              <a:tabLst/>
              <a:defRPr/>
            </a:pPr>
            <a:r>
              <a:rPr kumimoji="0" lang="en-US" sz="2800" b="0" i="0" u="none" strike="noStrike" kern="1200" cap="none" spc="0" normalizeH="0" baseline="0" noProof="0" dirty="0">
                <a:ln>
                  <a:noFill/>
                </a:ln>
                <a:solidFill>
                  <a:prstClr val="black"/>
                </a:solidFill>
                <a:effectLst/>
                <a:uLnTx/>
                <a:uFillTx/>
                <a:hlinkClick r:id="rId2"/>
              </a:rPr>
              <a:t>https://drive.google.com/file/d/1_8bgltxKgOgiX01bJ65xngqpgsoaVqFN/view?usp=sharing</a:t>
            </a:r>
            <a:r>
              <a:rPr kumimoji="0" lang="en-US" sz="2800" b="0" i="0" u="none" strike="noStrike" kern="1200" cap="none" spc="0" normalizeH="0" baseline="0" noProof="0" dirty="0">
                <a:ln>
                  <a:noFill/>
                </a:ln>
                <a:solidFill>
                  <a:prstClr val="black"/>
                </a:solidFill>
                <a:effectLst/>
                <a:uLnTx/>
                <a:uFillTx/>
              </a:rPr>
              <a:t> </a:t>
            </a:r>
            <a:br>
              <a:rPr kumimoji="0" lang="en-US" sz="2800" b="0" i="0" u="none" strike="noStrike" kern="1200" cap="none" spc="0" normalizeH="0" baseline="0" noProof="0" dirty="0">
                <a:ln>
                  <a:noFill/>
                </a:ln>
                <a:solidFill>
                  <a:prstClr val="black"/>
                </a:solidFill>
                <a:effectLst/>
                <a:uLnTx/>
                <a:uFillTx/>
              </a:rPr>
            </a:br>
            <a:endParaRPr kumimoji="0" lang="en-US" sz="2800" b="0" i="0" u="none" strike="noStrike" kern="1200" cap="none" spc="0" normalizeH="0" baseline="0" noProof="0" dirty="0">
              <a:ln>
                <a:noFill/>
              </a:ln>
              <a:solidFill>
                <a:prstClr val="black"/>
              </a:solidFill>
              <a:effectLst/>
              <a:uLnTx/>
              <a:uFillTx/>
            </a:endParaRPr>
          </a:p>
          <a:p>
            <a:pPr marR="0" lvl="0" algn="l" defTabSz="914400" rtl="0" eaLnBrk="1" fontAlgn="auto" latinLnBrk="0" hangingPunct="1">
              <a:lnSpc>
                <a:spcPct val="90000"/>
              </a:lnSpc>
              <a:spcBef>
                <a:spcPts val="1000"/>
              </a:spcBef>
              <a:spcAft>
                <a:spcPts val="0"/>
              </a:spcAft>
              <a:buClr>
                <a:srgbClr val="FF0000"/>
              </a:buClr>
              <a:buSzTx/>
              <a:tabLst/>
              <a:defRPr/>
            </a:pPr>
            <a:r>
              <a:rPr kumimoji="0" lang="en-US" sz="2800" b="0" i="0" u="none" strike="noStrike" kern="1200" cap="none" spc="0" normalizeH="0" baseline="0" noProof="0" dirty="0">
                <a:ln>
                  <a:noFill/>
                </a:ln>
                <a:solidFill>
                  <a:prstClr val="black"/>
                </a:solidFill>
                <a:effectLst/>
                <a:uLnTx/>
                <a:uFillTx/>
              </a:rPr>
              <a:t> </a:t>
            </a:r>
            <a:r>
              <a:rPr kumimoji="0" lang="en-US" sz="2800" b="0" i="0" u="none" strike="noStrike" kern="1200" cap="none" spc="0" normalizeH="0" baseline="0" noProof="0" dirty="0">
                <a:ln>
                  <a:noFill/>
                </a:ln>
                <a:solidFill>
                  <a:prstClr val="black"/>
                </a:solidFill>
                <a:effectLst/>
                <a:uLnTx/>
                <a:uFillTx/>
                <a:hlinkClick r:id="rId3"/>
              </a:rPr>
              <a:t>ATTACHMENT B </a:t>
            </a:r>
            <a:r>
              <a:rPr kumimoji="0" lang="en-US" sz="2800" b="0" i="0" u="none" strike="noStrike" kern="1200" cap="none" spc="0" normalizeH="0" baseline="0" noProof="0" dirty="0">
                <a:ln>
                  <a:noFill/>
                </a:ln>
                <a:solidFill>
                  <a:prstClr val="black"/>
                </a:solidFill>
                <a:effectLst/>
                <a:uLnTx/>
                <a:uFillTx/>
              </a:rPr>
              <a:t>- ANNOTATED ASSESSMENT CRITERIA ALL-COUNTY LETTER 06-34 </a:t>
            </a:r>
          </a:p>
          <a:p>
            <a:endParaRPr lang="en-US" dirty="0"/>
          </a:p>
        </p:txBody>
      </p:sp>
    </p:spTree>
    <p:extLst>
      <p:ext uri="{BB962C8B-B14F-4D97-AF65-F5344CB8AC3E}">
        <p14:creationId xmlns:p14="http://schemas.microsoft.com/office/powerpoint/2010/main" val="385526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A5B3B-3F3E-CF39-93A1-BDFBECAFD47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789AB57-7972-F3E0-4890-DC785A53EC6B}"/>
              </a:ext>
            </a:extLst>
          </p:cNvPr>
          <p:cNvSpPr>
            <a:spLocks noGrp="1"/>
          </p:cNvSpPr>
          <p:nvPr>
            <p:ph type="title"/>
          </p:nvPr>
        </p:nvSpPr>
        <p:spPr>
          <a:xfrm>
            <a:off x="813817" y="3443968"/>
            <a:ext cx="11378184" cy="882499"/>
          </a:xfrm>
        </p:spPr>
        <p:txBody>
          <a:bodyPr/>
          <a:lstStyle/>
          <a:p>
            <a:r>
              <a:rPr lang="en-US" sz="4400" dirty="0"/>
              <a:t>Protective Supervision</a:t>
            </a:r>
            <a:endParaRPr lang="en-US" dirty="0"/>
          </a:p>
        </p:txBody>
      </p:sp>
      <p:sp>
        <p:nvSpPr>
          <p:cNvPr id="3" name="Footer Placeholder 2">
            <a:extLst>
              <a:ext uri="{FF2B5EF4-FFF2-40B4-BE49-F238E27FC236}">
                <a16:creationId xmlns:a16="http://schemas.microsoft.com/office/drawing/2014/main" id="{DDD3548F-3F1F-C2CC-4092-49DF668B7EC6}"/>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BE49B769-2756-E412-7B7B-977EF7963F6F}"/>
              </a:ext>
            </a:extLst>
          </p:cNvPr>
          <p:cNvSpPr>
            <a:spLocks noGrp="1"/>
          </p:cNvSpPr>
          <p:nvPr>
            <p:ph type="sldNum" sz="quarter" idx="4"/>
          </p:nvPr>
        </p:nvSpPr>
        <p:spPr/>
        <p:txBody>
          <a:bodyPr/>
          <a:lstStyle/>
          <a:p>
            <a:fld id="{F91729D4-A164-47A3-830D-E792BCE699E4}" type="slidenum">
              <a:rPr lang="en-US" smtClean="0"/>
              <a:pPr/>
              <a:t>14</a:t>
            </a:fld>
            <a:endParaRPr lang="en-US" dirty="0"/>
          </a:p>
        </p:txBody>
      </p:sp>
    </p:spTree>
    <p:extLst>
      <p:ext uri="{BB962C8B-B14F-4D97-AF65-F5344CB8AC3E}">
        <p14:creationId xmlns:p14="http://schemas.microsoft.com/office/powerpoint/2010/main" val="226742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BBD28-AC24-148E-4F33-6873B12B7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A7C6C-9331-B39D-867E-D30625DA97D4}"/>
              </a:ext>
            </a:extLst>
          </p:cNvPr>
          <p:cNvSpPr>
            <a:spLocks noGrp="1"/>
          </p:cNvSpPr>
          <p:nvPr>
            <p:ph type="title"/>
          </p:nvPr>
        </p:nvSpPr>
        <p:spPr>
          <a:xfrm>
            <a:off x="458893" y="365127"/>
            <a:ext cx="11242571" cy="832737"/>
          </a:xfrm>
        </p:spPr>
        <p:txBody>
          <a:bodyPr/>
          <a:lstStyle/>
          <a:p>
            <a:r>
              <a:rPr lang="en-US" dirty="0"/>
              <a:t>Forms</a:t>
            </a:r>
          </a:p>
        </p:txBody>
      </p:sp>
      <p:sp>
        <p:nvSpPr>
          <p:cNvPr id="3" name="Footer Placeholder 2">
            <a:extLst>
              <a:ext uri="{FF2B5EF4-FFF2-40B4-BE49-F238E27FC236}">
                <a16:creationId xmlns:a16="http://schemas.microsoft.com/office/drawing/2014/main" id="{8D0FD2EB-8CDC-8AA6-A31C-8AD218E78009}"/>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B3DC2253-1C5C-A840-C849-5861F4E5EED3}"/>
              </a:ext>
            </a:extLst>
          </p:cNvPr>
          <p:cNvSpPr>
            <a:spLocks noGrp="1"/>
          </p:cNvSpPr>
          <p:nvPr>
            <p:ph type="sldNum" sz="quarter" idx="4"/>
          </p:nvPr>
        </p:nvSpPr>
        <p:spPr/>
        <p:txBody>
          <a:bodyPr/>
          <a:lstStyle/>
          <a:p>
            <a:fld id="{F91729D4-A164-47A3-830D-E792BCE699E4}" type="slidenum">
              <a:rPr lang="en-US" smtClean="0"/>
              <a:pPr/>
              <a:t>15</a:t>
            </a:fld>
            <a:endParaRPr lang="en-US" dirty="0"/>
          </a:p>
        </p:txBody>
      </p:sp>
      <p:sp>
        <p:nvSpPr>
          <p:cNvPr id="5" name="Text Placeholder 4">
            <a:extLst>
              <a:ext uri="{FF2B5EF4-FFF2-40B4-BE49-F238E27FC236}">
                <a16:creationId xmlns:a16="http://schemas.microsoft.com/office/drawing/2014/main" id="{A3017F2E-572B-5230-7BF4-3CB7A436B743}"/>
              </a:ext>
            </a:extLst>
          </p:cNvPr>
          <p:cNvSpPr>
            <a:spLocks noGrp="1"/>
          </p:cNvSpPr>
          <p:nvPr>
            <p:ph type="body" sz="quarter" idx="10"/>
          </p:nvPr>
        </p:nvSpPr>
        <p:spPr>
          <a:xfrm>
            <a:off x="458789" y="1261872"/>
            <a:ext cx="11242571" cy="4573778"/>
          </a:xfrm>
        </p:spPr>
        <p:txBody>
          <a:bodyPr/>
          <a:lstStyle/>
          <a:p>
            <a:pPr>
              <a:lnSpc>
                <a:spcPct val="150000"/>
              </a:lnSpc>
            </a:pPr>
            <a:r>
              <a:rPr lang="en-US" sz="2400" dirty="0">
                <a:hlinkClick r:id="rId2"/>
              </a:rPr>
              <a:t>SOC 821 </a:t>
            </a:r>
            <a:r>
              <a:rPr lang="en-US" sz="2400" dirty="0"/>
              <a:t>- ASSESSMENT OF NEED FOR PROTECTIVE SUPERVISION</a:t>
            </a:r>
          </a:p>
          <a:p>
            <a:pPr marL="0" indent="0">
              <a:lnSpc>
                <a:spcPct val="150000"/>
              </a:lnSpc>
              <a:buNone/>
            </a:pPr>
            <a:r>
              <a:rPr lang="en-US" sz="2400" dirty="0"/>
              <a:t>FOR IN-HOME SUPPORTIVE SERVICES PROGRAM</a:t>
            </a:r>
          </a:p>
          <a:p>
            <a:pPr>
              <a:lnSpc>
                <a:spcPct val="150000"/>
              </a:lnSpc>
            </a:pPr>
            <a:r>
              <a:rPr lang="en-US" sz="2400" dirty="0">
                <a:hlinkClick r:id="rId3"/>
              </a:rPr>
              <a:t>SOC 825 </a:t>
            </a:r>
            <a:r>
              <a:rPr lang="en-US" sz="2400" dirty="0"/>
              <a:t>- PROTECTIVE SUPERVISION 24-HOURS-A-DAY COVERAGE PLAN</a:t>
            </a:r>
          </a:p>
          <a:p>
            <a:pPr>
              <a:lnSpc>
                <a:spcPct val="150000"/>
              </a:lnSpc>
            </a:pPr>
            <a:r>
              <a:rPr lang="en-US" sz="2400" dirty="0">
                <a:hlinkClick r:id="rId4"/>
              </a:rPr>
              <a:t>F063-23-169</a:t>
            </a:r>
            <a:r>
              <a:rPr lang="en-US" sz="2400" dirty="0"/>
              <a:t> (8/19) – ASSESSSMENT OF NEED FOR PROTECTIVE SUPERVISION ATTACHMENT</a:t>
            </a:r>
          </a:p>
          <a:p>
            <a:pPr>
              <a:lnSpc>
                <a:spcPct val="150000"/>
              </a:lnSpc>
            </a:pPr>
            <a:r>
              <a:rPr lang="en-US" sz="2400" dirty="0">
                <a:hlinkClick r:id="rId5"/>
              </a:rPr>
              <a:t>SOC 873 </a:t>
            </a:r>
            <a:r>
              <a:rPr lang="en-US" sz="2400" dirty="0"/>
              <a:t>- IN-HOME SUPPORTIVE SERVICES (IHSS) PROGRAM HEALTH CARE CERTIFICATION FORM (DOCTOR COMPLETED)</a:t>
            </a:r>
          </a:p>
          <a:p>
            <a:pPr>
              <a:lnSpc>
                <a:spcPct val="150000"/>
              </a:lnSpc>
            </a:pPr>
            <a:endParaRPr lang="en-US" sz="2400" dirty="0"/>
          </a:p>
        </p:txBody>
      </p:sp>
    </p:spTree>
    <p:extLst>
      <p:ext uri="{BB962C8B-B14F-4D97-AF65-F5344CB8AC3E}">
        <p14:creationId xmlns:p14="http://schemas.microsoft.com/office/powerpoint/2010/main" val="254487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76356-C849-11F4-EAB3-2D49762CD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4AAA63-43DC-425C-0020-8103329E270A}"/>
              </a:ext>
            </a:extLst>
          </p:cNvPr>
          <p:cNvSpPr>
            <a:spLocks noGrp="1"/>
          </p:cNvSpPr>
          <p:nvPr>
            <p:ph type="title"/>
          </p:nvPr>
        </p:nvSpPr>
        <p:spPr>
          <a:xfrm>
            <a:off x="458893" y="448056"/>
            <a:ext cx="11242571" cy="842580"/>
          </a:xfrm>
        </p:spPr>
        <p:txBody>
          <a:bodyPr anchor="b"/>
          <a:lstStyle/>
          <a:p>
            <a:pPr algn="r"/>
            <a:r>
              <a:rPr lang="en-US" sz="1600" b="1" i="1" dirty="0"/>
              <a:t>MPP 30-757.17;  MPP 30-757.171</a:t>
            </a:r>
            <a:br>
              <a:rPr lang="en-US" b="1" i="1" dirty="0"/>
            </a:br>
            <a:endParaRPr lang="en-US" dirty="0"/>
          </a:p>
        </p:txBody>
      </p:sp>
      <p:sp>
        <p:nvSpPr>
          <p:cNvPr id="3" name="Footer Placeholder 2">
            <a:extLst>
              <a:ext uri="{FF2B5EF4-FFF2-40B4-BE49-F238E27FC236}">
                <a16:creationId xmlns:a16="http://schemas.microsoft.com/office/drawing/2014/main" id="{4D78DAAD-5DF5-3AD9-1115-ECA2236804E9}"/>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0C08E087-A92E-0F5A-9A82-76F91FA136DC}"/>
              </a:ext>
            </a:extLst>
          </p:cNvPr>
          <p:cNvSpPr>
            <a:spLocks noGrp="1"/>
          </p:cNvSpPr>
          <p:nvPr>
            <p:ph type="sldNum" sz="quarter" idx="4"/>
          </p:nvPr>
        </p:nvSpPr>
        <p:spPr/>
        <p:txBody>
          <a:bodyPr/>
          <a:lstStyle/>
          <a:p>
            <a:fld id="{F91729D4-A164-47A3-830D-E792BCE699E4}" type="slidenum">
              <a:rPr lang="en-US" smtClean="0"/>
              <a:pPr/>
              <a:t>16</a:t>
            </a:fld>
            <a:endParaRPr lang="en-US" dirty="0"/>
          </a:p>
        </p:txBody>
      </p:sp>
      <p:sp>
        <p:nvSpPr>
          <p:cNvPr id="5" name="Text Placeholder 4">
            <a:extLst>
              <a:ext uri="{FF2B5EF4-FFF2-40B4-BE49-F238E27FC236}">
                <a16:creationId xmlns:a16="http://schemas.microsoft.com/office/drawing/2014/main" id="{69BAE180-2407-2237-3B62-78828E1EDF68}"/>
              </a:ext>
            </a:extLst>
          </p:cNvPr>
          <p:cNvSpPr>
            <a:spLocks noGrp="1"/>
          </p:cNvSpPr>
          <p:nvPr>
            <p:ph type="body" sz="quarter" idx="10"/>
          </p:nvPr>
        </p:nvSpPr>
        <p:spPr>
          <a:xfrm>
            <a:off x="458892" y="1290636"/>
            <a:ext cx="11242571" cy="4774946"/>
          </a:xfrm>
        </p:spPr>
        <p:txBody>
          <a:bodyPr/>
          <a:lstStyle/>
          <a:p>
            <a:r>
              <a:rPr lang="en-US" sz="2800" dirty="0"/>
              <a:t>Protective Supervision consists of observing recipient behavior and intervening as appropriate in order to safeguard the recipient against injury, hazard, or accident.</a:t>
            </a:r>
          </a:p>
          <a:p>
            <a:endParaRPr lang="en-US" dirty="0"/>
          </a:p>
          <a:p>
            <a:r>
              <a:rPr lang="en-US" sz="2800" dirty="0"/>
              <a:t>Protective Supervision is available for observing the behavior of non-self-directing, confused, mentally impaired, or mentally ill persons that may place themselves in harms way.</a:t>
            </a:r>
          </a:p>
          <a:p>
            <a:endParaRPr lang="en-US" dirty="0"/>
          </a:p>
          <a:p>
            <a:r>
              <a:rPr lang="en-US" sz="2800" dirty="0"/>
              <a:t>At the time of the initial assessment or reassessment, a need exists for 24 hours per day of supervision in order for the recipient to remain at home safely.</a:t>
            </a:r>
          </a:p>
          <a:p>
            <a:endParaRPr lang="en-US" sz="2800" dirty="0"/>
          </a:p>
        </p:txBody>
      </p:sp>
    </p:spTree>
    <p:extLst>
      <p:ext uri="{BB962C8B-B14F-4D97-AF65-F5344CB8AC3E}">
        <p14:creationId xmlns:p14="http://schemas.microsoft.com/office/powerpoint/2010/main" val="264461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0D601-397A-35EB-BDF5-30800D91D8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77561-E9EB-7C1E-35F7-4201DB7D93DC}"/>
              </a:ext>
            </a:extLst>
          </p:cNvPr>
          <p:cNvSpPr>
            <a:spLocks noGrp="1"/>
          </p:cNvSpPr>
          <p:nvPr>
            <p:ph type="title"/>
          </p:nvPr>
        </p:nvSpPr>
        <p:spPr>
          <a:xfrm>
            <a:off x="458889" y="287973"/>
            <a:ext cx="11242571" cy="657223"/>
          </a:xfrm>
        </p:spPr>
        <p:txBody>
          <a:bodyPr/>
          <a:lstStyle/>
          <a:p>
            <a:pPr marL="571500" indent="-571500">
              <a:buClr>
                <a:srgbClr val="FF0000"/>
              </a:buClr>
              <a:buFont typeface="Wingdings" panose="05000000000000000000" pitchFamily="2" charset="2"/>
              <a:buChar char="§"/>
            </a:pPr>
            <a:r>
              <a:rPr lang="en-US" sz="2800" b="1" dirty="0"/>
              <a:t>Can young children qualify for protective supervision?</a:t>
            </a:r>
            <a:br>
              <a:rPr lang="en-US" b="1" dirty="0"/>
            </a:br>
            <a:endParaRPr lang="en-US" dirty="0"/>
          </a:p>
        </p:txBody>
      </p:sp>
      <p:sp>
        <p:nvSpPr>
          <p:cNvPr id="3" name="Footer Placeholder 2">
            <a:extLst>
              <a:ext uri="{FF2B5EF4-FFF2-40B4-BE49-F238E27FC236}">
                <a16:creationId xmlns:a16="http://schemas.microsoft.com/office/drawing/2014/main" id="{6DED3A38-AED4-83BA-C592-58D540C89E82}"/>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04543A1B-1B6D-F398-EB9B-914104DBFD47}"/>
              </a:ext>
            </a:extLst>
          </p:cNvPr>
          <p:cNvSpPr>
            <a:spLocks noGrp="1"/>
          </p:cNvSpPr>
          <p:nvPr>
            <p:ph type="sldNum" sz="quarter" idx="4"/>
          </p:nvPr>
        </p:nvSpPr>
        <p:spPr/>
        <p:txBody>
          <a:bodyPr/>
          <a:lstStyle/>
          <a:p>
            <a:fld id="{F91729D4-A164-47A3-830D-E792BCE699E4}" type="slidenum">
              <a:rPr lang="en-US" smtClean="0"/>
              <a:pPr/>
              <a:t>17</a:t>
            </a:fld>
            <a:endParaRPr lang="en-US" dirty="0"/>
          </a:p>
        </p:txBody>
      </p:sp>
      <p:sp>
        <p:nvSpPr>
          <p:cNvPr id="5" name="Text Placeholder 4">
            <a:extLst>
              <a:ext uri="{FF2B5EF4-FFF2-40B4-BE49-F238E27FC236}">
                <a16:creationId xmlns:a16="http://schemas.microsoft.com/office/drawing/2014/main" id="{25CF11BD-E160-DDE7-3EE2-78368E9DC288}"/>
              </a:ext>
            </a:extLst>
          </p:cNvPr>
          <p:cNvSpPr>
            <a:spLocks noGrp="1"/>
          </p:cNvSpPr>
          <p:nvPr>
            <p:ph type="body" sz="quarter" idx="10"/>
          </p:nvPr>
        </p:nvSpPr>
        <p:spPr>
          <a:xfrm>
            <a:off x="458888" y="945196"/>
            <a:ext cx="11242571" cy="4737735"/>
          </a:xfrm>
        </p:spPr>
        <p:txBody>
          <a:bodyPr/>
          <a:lstStyle/>
          <a:p>
            <a:pPr lvl="1"/>
            <a:r>
              <a:rPr lang="en-US" sz="2400" dirty="0">
                <a:solidFill>
                  <a:srgbClr val="FF0000"/>
                </a:solidFill>
              </a:rPr>
              <a:t>Yes! </a:t>
            </a:r>
            <a:r>
              <a:rPr lang="en-US" sz="2400" dirty="0"/>
              <a:t>“A county social worker should always assess an IHSS eligible minor for mental functioning (MPP §30-756.1, 756.2, 761.261).” The following steps must be taken when assessing a minor’s mental functioning:</a:t>
            </a:r>
          </a:p>
          <a:p>
            <a:pPr lvl="3"/>
            <a:r>
              <a:rPr lang="en-US" sz="2400" dirty="0"/>
              <a:t>SW must review a minor’s mental functioning on an individualized basis and must not presume a minor of any age has a mental functioning score of “1.”</a:t>
            </a:r>
          </a:p>
          <a:p>
            <a:pPr lvl="3"/>
            <a:r>
              <a:rPr lang="en-US" sz="2400" dirty="0"/>
              <a:t>SW must assess all eligible minors for a mental impairment; documentation must be provided</a:t>
            </a:r>
          </a:p>
          <a:p>
            <a:pPr lvl="3"/>
            <a:r>
              <a:rPr lang="en-US" sz="2400" dirty="0"/>
              <a:t>SW must evaluate in the functions of memory, orientation, and judgement.</a:t>
            </a:r>
          </a:p>
          <a:p>
            <a:pPr lvl="3"/>
            <a:r>
              <a:rPr lang="en-US" sz="2400" dirty="0"/>
              <a:t>SW should review the information and documentation provided by the parent.  The SW is not required to obtain the information/documentation but should ask parents for it. </a:t>
            </a:r>
          </a:p>
          <a:p>
            <a:pPr marL="457189" lvl="1" indent="0">
              <a:buNone/>
            </a:pPr>
            <a:endParaRPr lang="en-US" sz="1400" i="1" dirty="0"/>
          </a:p>
          <a:p>
            <a:pPr marL="457189" lvl="1" indent="0">
              <a:buNone/>
            </a:pPr>
            <a:r>
              <a:rPr lang="en-US" sz="1400" i="1" dirty="0"/>
              <a:t>ALL-COUNTY LETTER NO.98-87  (10/30/1998)   - settlements of the </a:t>
            </a:r>
            <a:r>
              <a:rPr lang="en-US" sz="1400" i="1" u="sng" dirty="0"/>
              <a:t>Garrett v. Anderson </a:t>
            </a:r>
            <a:r>
              <a:rPr lang="en-US" sz="1400" i="1" dirty="0"/>
              <a:t>and </a:t>
            </a:r>
            <a:r>
              <a:rPr lang="en-US" sz="1400" i="1" u="sng" dirty="0"/>
              <a:t>Lam v. Anderson </a:t>
            </a:r>
            <a:r>
              <a:rPr lang="en-US" sz="1400" i="1" dirty="0"/>
              <a:t>court cases</a:t>
            </a:r>
          </a:p>
          <a:p>
            <a:pPr lvl="1"/>
            <a:endParaRPr lang="en-US" sz="2400" dirty="0"/>
          </a:p>
        </p:txBody>
      </p:sp>
    </p:spTree>
    <p:extLst>
      <p:ext uri="{BB962C8B-B14F-4D97-AF65-F5344CB8AC3E}">
        <p14:creationId xmlns:p14="http://schemas.microsoft.com/office/powerpoint/2010/main" val="77250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9A50C-E879-AFD6-24DB-CF8BA91F5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92F43-BBB0-3F43-D27D-93964FB94F78}"/>
              </a:ext>
            </a:extLst>
          </p:cNvPr>
          <p:cNvSpPr>
            <a:spLocks noGrp="1"/>
          </p:cNvSpPr>
          <p:nvPr>
            <p:ph type="title"/>
          </p:nvPr>
        </p:nvSpPr>
        <p:spPr>
          <a:xfrm>
            <a:off x="458893" y="365127"/>
            <a:ext cx="11242571" cy="512697"/>
          </a:xfrm>
        </p:spPr>
        <p:txBody>
          <a:bodyPr/>
          <a:lstStyle/>
          <a:p>
            <a:pPr algn="r"/>
            <a:r>
              <a:rPr lang="en-US" sz="2000" b="1" i="1" dirty="0"/>
              <a:t>MPP 30-757.172</a:t>
            </a:r>
            <a:br>
              <a:rPr lang="en-US" sz="2000" b="1" i="1" dirty="0"/>
            </a:br>
            <a:endParaRPr lang="en-US" sz="2000" dirty="0"/>
          </a:p>
        </p:txBody>
      </p:sp>
      <p:sp>
        <p:nvSpPr>
          <p:cNvPr id="3" name="Footer Placeholder 2">
            <a:extLst>
              <a:ext uri="{FF2B5EF4-FFF2-40B4-BE49-F238E27FC236}">
                <a16:creationId xmlns:a16="http://schemas.microsoft.com/office/drawing/2014/main" id="{2D018A87-1393-5B7E-FE71-0875A7388196}"/>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1E4E4E92-F603-2364-9CB7-D6F610CAC993}"/>
              </a:ext>
            </a:extLst>
          </p:cNvPr>
          <p:cNvSpPr>
            <a:spLocks noGrp="1"/>
          </p:cNvSpPr>
          <p:nvPr>
            <p:ph type="sldNum" sz="quarter" idx="4"/>
          </p:nvPr>
        </p:nvSpPr>
        <p:spPr/>
        <p:txBody>
          <a:bodyPr/>
          <a:lstStyle/>
          <a:p>
            <a:fld id="{F91729D4-A164-47A3-830D-E792BCE699E4}" type="slidenum">
              <a:rPr lang="en-US" smtClean="0"/>
              <a:pPr/>
              <a:t>18</a:t>
            </a:fld>
            <a:endParaRPr lang="en-US" dirty="0"/>
          </a:p>
        </p:txBody>
      </p:sp>
      <p:sp>
        <p:nvSpPr>
          <p:cNvPr id="5" name="Text Placeholder 4">
            <a:extLst>
              <a:ext uri="{FF2B5EF4-FFF2-40B4-BE49-F238E27FC236}">
                <a16:creationId xmlns:a16="http://schemas.microsoft.com/office/drawing/2014/main" id="{E0AA6159-F031-060D-A0DE-E62BD194CADD}"/>
              </a:ext>
            </a:extLst>
          </p:cNvPr>
          <p:cNvSpPr>
            <a:spLocks noGrp="1"/>
          </p:cNvSpPr>
          <p:nvPr>
            <p:ph type="body" sz="quarter" idx="10"/>
          </p:nvPr>
        </p:nvSpPr>
        <p:spPr>
          <a:xfrm>
            <a:off x="458789" y="1271016"/>
            <a:ext cx="11242571" cy="4564634"/>
          </a:xfrm>
        </p:spPr>
        <p:txBody>
          <a:bodyPr/>
          <a:lstStyle/>
          <a:p>
            <a:r>
              <a:rPr lang="en-US" sz="2800" dirty="0"/>
              <a:t>Protective Supervision shall not be authorized:</a:t>
            </a:r>
          </a:p>
          <a:p>
            <a:pPr lvl="2"/>
            <a:r>
              <a:rPr lang="en-US" sz="2800" dirty="0"/>
              <a:t>For friendly visiting or other social activities;</a:t>
            </a:r>
          </a:p>
          <a:p>
            <a:pPr lvl="2"/>
            <a:r>
              <a:rPr lang="en-US" sz="2800" dirty="0"/>
              <a:t>When the need is caused by a medical condition and the form of the supervision required is medical.</a:t>
            </a:r>
          </a:p>
          <a:p>
            <a:pPr lvl="2"/>
            <a:r>
              <a:rPr lang="en-US" sz="2800" dirty="0"/>
              <a:t>In anticipation of a medical emergency (e.g., seizures);</a:t>
            </a:r>
          </a:p>
          <a:p>
            <a:pPr lvl="2"/>
            <a:r>
              <a:rPr lang="en-US" sz="2800" dirty="0"/>
              <a:t>To prevent or control anti-social or aggressive recipient behavior.</a:t>
            </a:r>
          </a:p>
          <a:p>
            <a:pPr lvl="2"/>
            <a:r>
              <a:rPr lang="en-US" sz="2800" dirty="0"/>
              <a:t>To guard against deliberate self-destructive behavior, such as suicide, or when an individual knowingly intends to harm himself/herself.</a:t>
            </a:r>
          </a:p>
          <a:p>
            <a:endParaRPr lang="en-US" sz="2800" dirty="0"/>
          </a:p>
        </p:txBody>
      </p:sp>
    </p:spTree>
    <p:extLst>
      <p:ext uri="{BB962C8B-B14F-4D97-AF65-F5344CB8AC3E}">
        <p14:creationId xmlns:p14="http://schemas.microsoft.com/office/powerpoint/2010/main" val="2096635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75BB7-099A-7DED-21ED-92B23D3D1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5B5A5-EC5D-0F14-4283-B465028E50BA}"/>
              </a:ext>
            </a:extLst>
          </p:cNvPr>
          <p:cNvSpPr>
            <a:spLocks noGrp="1"/>
          </p:cNvSpPr>
          <p:nvPr>
            <p:ph type="title"/>
          </p:nvPr>
        </p:nvSpPr>
        <p:spPr/>
        <p:txBody>
          <a:bodyPr/>
          <a:lstStyle/>
          <a:p>
            <a:r>
              <a:rPr lang="en-US" dirty="0"/>
              <a:t>SOC 821</a:t>
            </a:r>
          </a:p>
        </p:txBody>
      </p:sp>
      <p:sp>
        <p:nvSpPr>
          <p:cNvPr id="3" name="Footer Placeholder 2">
            <a:extLst>
              <a:ext uri="{FF2B5EF4-FFF2-40B4-BE49-F238E27FC236}">
                <a16:creationId xmlns:a16="http://schemas.microsoft.com/office/drawing/2014/main" id="{07BDBA52-3EF6-373B-F407-972D01F9F1CE}"/>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38653427-4FAA-597D-81AC-36820AE82A61}"/>
              </a:ext>
            </a:extLst>
          </p:cNvPr>
          <p:cNvSpPr>
            <a:spLocks noGrp="1"/>
          </p:cNvSpPr>
          <p:nvPr>
            <p:ph type="sldNum" sz="quarter" idx="4"/>
          </p:nvPr>
        </p:nvSpPr>
        <p:spPr/>
        <p:txBody>
          <a:bodyPr/>
          <a:lstStyle/>
          <a:p>
            <a:fld id="{F91729D4-A164-47A3-830D-E792BCE699E4}" type="slidenum">
              <a:rPr lang="en-US" smtClean="0"/>
              <a:pPr/>
              <a:t>19</a:t>
            </a:fld>
            <a:endParaRPr lang="en-US" dirty="0"/>
          </a:p>
        </p:txBody>
      </p:sp>
      <p:sp>
        <p:nvSpPr>
          <p:cNvPr id="5" name="Text Placeholder 4">
            <a:extLst>
              <a:ext uri="{FF2B5EF4-FFF2-40B4-BE49-F238E27FC236}">
                <a16:creationId xmlns:a16="http://schemas.microsoft.com/office/drawing/2014/main" id="{517DC6D5-9085-F787-24B5-7A6660EAE437}"/>
              </a:ext>
            </a:extLst>
          </p:cNvPr>
          <p:cNvSpPr>
            <a:spLocks noGrp="1"/>
          </p:cNvSpPr>
          <p:nvPr>
            <p:ph type="body" sz="quarter" idx="10"/>
          </p:nvPr>
        </p:nvSpPr>
        <p:spPr/>
        <p:txBody>
          <a:bodyPr/>
          <a:lstStyle/>
          <a:p>
            <a:pPr>
              <a:spcBef>
                <a:spcPts val="600"/>
              </a:spcBef>
              <a:spcAft>
                <a:spcPts val="600"/>
              </a:spcAft>
            </a:pPr>
            <a:r>
              <a:rPr lang="en-US" sz="2400" dirty="0"/>
              <a:t>The completed form SOC 821 shall not be determinative but considered as one indicator of the need for Protective Supervision.</a:t>
            </a:r>
          </a:p>
          <a:p>
            <a:pPr lvl="1">
              <a:spcBef>
                <a:spcPts val="600"/>
              </a:spcBef>
              <a:spcAft>
                <a:spcPts val="600"/>
              </a:spcAft>
            </a:pPr>
            <a:r>
              <a:rPr lang="en-US" dirty="0"/>
              <a:t>Doctor -completed form assessing the individual’s:</a:t>
            </a:r>
          </a:p>
          <a:p>
            <a:pPr lvl="2">
              <a:spcBef>
                <a:spcPts val="600"/>
              </a:spcBef>
              <a:spcAft>
                <a:spcPts val="600"/>
              </a:spcAft>
            </a:pPr>
            <a:r>
              <a:rPr lang="en-US" sz="2400" dirty="0"/>
              <a:t>Memory - Recalling learned behaviors and information, short-term and long-term</a:t>
            </a:r>
          </a:p>
          <a:p>
            <a:pPr lvl="2">
              <a:spcBef>
                <a:spcPts val="600"/>
              </a:spcBef>
              <a:spcAft>
                <a:spcPts val="600"/>
              </a:spcAft>
            </a:pPr>
            <a:r>
              <a:rPr lang="en-US" sz="2400" dirty="0"/>
              <a:t>Orientation - Awareness of time, place, self, and other individuals in one’s environment.</a:t>
            </a:r>
          </a:p>
          <a:p>
            <a:pPr lvl="2">
              <a:spcBef>
                <a:spcPts val="600"/>
              </a:spcBef>
              <a:spcAft>
                <a:spcPts val="600"/>
              </a:spcAft>
            </a:pPr>
            <a:r>
              <a:rPr lang="en-US" sz="2400" dirty="0"/>
              <a:t>Judgment - Making decisions so as not to put self in danger; understands risks and consequences of actions</a:t>
            </a:r>
          </a:p>
          <a:p>
            <a:endParaRPr lang="en-US" dirty="0"/>
          </a:p>
        </p:txBody>
      </p:sp>
    </p:spTree>
    <p:extLst>
      <p:ext uri="{BB962C8B-B14F-4D97-AF65-F5344CB8AC3E}">
        <p14:creationId xmlns:p14="http://schemas.microsoft.com/office/powerpoint/2010/main" val="268657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923162" y="2231136"/>
            <a:ext cx="10345673" cy="1892808"/>
          </a:xfrm>
        </p:spPr>
        <p:txBody>
          <a:bodyPr>
            <a:normAutofit/>
          </a:bodyPr>
          <a:lstStyle/>
          <a:p>
            <a:r>
              <a:rPr lang="en-US" sz="4400" dirty="0"/>
              <a:t>In-Home Supportive Services (IHSS)</a:t>
            </a:r>
            <a:br>
              <a:rPr lang="en-US" sz="4400" dirty="0"/>
            </a:br>
            <a:r>
              <a:rPr lang="en-US" sz="4400" dirty="0"/>
              <a:t>Essentials: Getting the help you need</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p:txBody>
          <a:bodyPr/>
          <a:lstStyle/>
          <a:p>
            <a:r>
              <a:rPr lang="en-US" dirty="0"/>
              <a:t>Scarlett vonThenen</a:t>
            </a:r>
          </a:p>
        </p:txBody>
      </p:sp>
    </p:spTree>
    <p:extLst>
      <p:ext uri="{BB962C8B-B14F-4D97-AF65-F5344CB8AC3E}">
        <p14:creationId xmlns:p14="http://schemas.microsoft.com/office/powerpoint/2010/main" val="97256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FCFA3-8FA1-7E11-7728-635B291A0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C8C2D6-6F06-5B28-B531-86E39CD62360}"/>
              </a:ext>
            </a:extLst>
          </p:cNvPr>
          <p:cNvSpPr>
            <a:spLocks noGrp="1"/>
          </p:cNvSpPr>
          <p:nvPr>
            <p:ph type="title"/>
          </p:nvPr>
        </p:nvSpPr>
        <p:spPr/>
        <p:txBody>
          <a:bodyPr/>
          <a:lstStyle/>
          <a:p>
            <a:r>
              <a:rPr lang="en-US" dirty="0"/>
              <a:t>Demonstrating the Need – From Parent</a:t>
            </a:r>
          </a:p>
        </p:txBody>
      </p:sp>
      <p:sp>
        <p:nvSpPr>
          <p:cNvPr id="3" name="Footer Placeholder 2">
            <a:extLst>
              <a:ext uri="{FF2B5EF4-FFF2-40B4-BE49-F238E27FC236}">
                <a16:creationId xmlns:a16="http://schemas.microsoft.com/office/drawing/2014/main" id="{55B4CBCC-718C-F469-44FC-64CB9281B4C8}"/>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9DE19846-FA02-2E9E-D50F-5768FC8989F3}"/>
              </a:ext>
            </a:extLst>
          </p:cNvPr>
          <p:cNvSpPr>
            <a:spLocks noGrp="1"/>
          </p:cNvSpPr>
          <p:nvPr>
            <p:ph type="sldNum" sz="quarter" idx="4"/>
          </p:nvPr>
        </p:nvSpPr>
        <p:spPr/>
        <p:txBody>
          <a:bodyPr/>
          <a:lstStyle/>
          <a:p>
            <a:fld id="{F91729D4-A164-47A3-830D-E792BCE699E4}" type="slidenum">
              <a:rPr lang="en-US" smtClean="0"/>
              <a:pPr/>
              <a:t>20</a:t>
            </a:fld>
            <a:endParaRPr lang="en-US" dirty="0"/>
          </a:p>
        </p:txBody>
      </p:sp>
      <p:sp>
        <p:nvSpPr>
          <p:cNvPr id="5" name="Text Placeholder 4">
            <a:extLst>
              <a:ext uri="{FF2B5EF4-FFF2-40B4-BE49-F238E27FC236}">
                <a16:creationId xmlns:a16="http://schemas.microsoft.com/office/drawing/2014/main" id="{4843178C-2168-44EE-34BD-5EA3AA25B701}"/>
              </a:ext>
            </a:extLst>
          </p:cNvPr>
          <p:cNvSpPr>
            <a:spLocks noGrp="1"/>
          </p:cNvSpPr>
          <p:nvPr>
            <p:ph type="body" sz="quarter" idx="10"/>
          </p:nvPr>
        </p:nvSpPr>
        <p:spPr/>
        <p:txBody>
          <a:bodyPr/>
          <a:lstStyle/>
          <a:p>
            <a:r>
              <a:rPr lang="en-US" sz="2800" dirty="0">
                <a:hlinkClick r:id="rId2"/>
              </a:rPr>
              <a:t>Parent Journal</a:t>
            </a:r>
            <a:endParaRPr lang="en-US" sz="2800" dirty="0"/>
          </a:p>
          <a:p>
            <a:r>
              <a:rPr lang="en-US" sz="2800" dirty="0">
                <a:hlinkClick r:id="rId3"/>
              </a:rPr>
              <a:t>Sample hazard log</a:t>
            </a:r>
            <a:endParaRPr lang="en-US" sz="2800" dirty="0"/>
          </a:p>
          <a:p>
            <a:endParaRPr lang="en-US" sz="2800" dirty="0"/>
          </a:p>
          <a:p>
            <a:r>
              <a:rPr lang="en-US" sz="2800" dirty="0"/>
              <a:t>And if you have LOTS of time on your hands, another </a:t>
            </a:r>
            <a:r>
              <a:rPr lang="en-US" sz="2800" dirty="0">
                <a:hlinkClick r:id="rId4"/>
              </a:rPr>
              <a:t>sample</a:t>
            </a:r>
            <a:r>
              <a:rPr lang="en-US" sz="2800" dirty="0"/>
              <a:t>.</a:t>
            </a:r>
          </a:p>
          <a:p>
            <a:endParaRPr lang="en-US" sz="2800" dirty="0"/>
          </a:p>
        </p:txBody>
      </p:sp>
    </p:spTree>
    <p:extLst>
      <p:ext uri="{BB962C8B-B14F-4D97-AF65-F5344CB8AC3E}">
        <p14:creationId xmlns:p14="http://schemas.microsoft.com/office/powerpoint/2010/main" val="225739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FB9C8-DB9E-D00D-2C89-8659AD3E6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61ED28-FF43-F0E4-7E39-5D84F0E1DEB5}"/>
              </a:ext>
            </a:extLst>
          </p:cNvPr>
          <p:cNvSpPr>
            <a:spLocks noGrp="1"/>
          </p:cNvSpPr>
          <p:nvPr>
            <p:ph type="title"/>
          </p:nvPr>
        </p:nvSpPr>
        <p:spPr>
          <a:xfrm>
            <a:off x="458893" y="365127"/>
            <a:ext cx="11242571" cy="657223"/>
          </a:xfrm>
        </p:spPr>
        <p:txBody>
          <a:bodyPr/>
          <a:lstStyle/>
          <a:p>
            <a:r>
              <a:rPr lang="en-US" dirty="0"/>
              <a:t>Parent Provider 						</a:t>
            </a:r>
            <a:r>
              <a:rPr lang="en-US" sz="1600" dirty="0"/>
              <a:t>MPP §30-763.451</a:t>
            </a:r>
            <a:br>
              <a:rPr lang="en-US" dirty="0"/>
            </a:br>
            <a:endParaRPr lang="en-US" dirty="0"/>
          </a:p>
        </p:txBody>
      </p:sp>
      <p:sp>
        <p:nvSpPr>
          <p:cNvPr id="3" name="Footer Placeholder 2">
            <a:extLst>
              <a:ext uri="{FF2B5EF4-FFF2-40B4-BE49-F238E27FC236}">
                <a16:creationId xmlns:a16="http://schemas.microsoft.com/office/drawing/2014/main" id="{3C09CE81-05F6-C19C-B9CD-CD11007ECB03}"/>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F6209788-201B-A846-6A6A-94FDBA1186EC}"/>
              </a:ext>
            </a:extLst>
          </p:cNvPr>
          <p:cNvSpPr>
            <a:spLocks noGrp="1"/>
          </p:cNvSpPr>
          <p:nvPr>
            <p:ph type="sldNum" sz="quarter" idx="4"/>
          </p:nvPr>
        </p:nvSpPr>
        <p:spPr/>
        <p:txBody>
          <a:bodyPr/>
          <a:lstStyle/>
          <a:p>
            <a:fld id="{F91729D4-A164-47A3-830D-E792BCE699E4}" type="slidenum">
              <a:rPr lang="en-US" smtClean="0"/>
              <a:pPr/>
              <a:t>21</a:t>
            </a:fld>
            <a:endParaRPr lang="en-US" dirty="0"/>
          </a:p>
        </p:txBody>
      </p:sp>
      <p:sp>
        <p:nvSpPr>
          <p:cNvPr id="5" name="Text Placeholder 4">
            <a:extLst>
              <a:ext uri="{FF2B5EF4-FFF2-40B4-BE49-F238E27FC236}">
                <a16:creationId xmlns:a16="http://schemas.microsoft.com/office/drawing/2014/main" id="{ADE999AE-F584-512D-94AE-3AD3B6D1F013}"/>
              </a:ext>
            </a:extLst>
          </p:cNvPr>
          <p:cNvSpPr>
            <a:spLocks noGrp="1"/>
          </p:cNvSpPr>
          <p:nvPr>
            <p:ph type="body" sz="quarter" idx="10"/>
          </p:nvPr>
        </p:nvSpPr>
        <p:spPr>
          <a:xfrm>
            <a:off x="458789" y="1216152"/>
            <a:ext cx="11510707" cy="4910328"/>
          </a:xfrm>
        </p:spPr>
        <p:txBody>
          <a:bodyPr/>
          <a:lstStyle/>
          <a:p>
            <a:r>
              <a:rPr lang="en-US" dirty="0"/>
              <a:t>According to state regulations, a parent can be an IHSS provider if “The parent has left full-time employment or is prevented from obtaining full-time employment because no other suitable provider is available and the inability of the parent to perform supportive services may result in inappropriate placement or inadequate care.” (Manual of Policies and Procedures (MPP) 30-763.451.) Full-time employment means 40 hours per week or more. (MPP 30-763.451(a).) </a:t>
            </a:r>
          </a:p>
          <a:p>
            <a:pPr lvl="2"/>
            <a:r>
              <a:rPr lang="en-US" dirty="0"/>
              <a:t>You may serve as the IHSS provider for your minor child if you are currently unable to obtain full-time employment because there is no other suitable provider available.</a:t>
            </a:r>
          </a:p>
          <a:p>
            <a:pPr lvl="2"/>
            <a:r>
              <a:rPr lang="en-US" dirty="0"/>
              <a:t>You may serve if you left full-time employment due to the lack of an available suitable provider</a:t>
            </a:r>
          </a:p>
          <a:p>
            <a:pPr lvl="2"/>
            <a:r>
              <a:rPr lang="en-US" dirty="0"/>
              <a:t>State law and regulations do not require that you left full time employment at a specific time or for a specific reason</a:t>
            </a:r>
          </a:p>
          <a:p>
            <a:pPr lvl="2"/>
            <a:r>
              <a:rPr lang="en-US" dirty="0"/>
              <a:t>There is no requirement that you have ever been employed full time</a:t>
            </a:r>
          </a:p>
          <a:p>
            <a:pPr lvl="2"/>
            <a:r>
              <a:rPr lang="en-US" dirty="0"/>
              <a:t>You may be the IHSS provider even if you have never worked.  </a:t>
            </a:r>
          </a:p>
          <a:p>
            <a:pPr lvl="2"/>
            <a:r>
              <a:rPr lang="en-US" dirty="0"/>
              <a:t>The only requirement is that you are currently prevented from obtaining full time employment due to the level of care your child needs.</a:t>
            </a:r>
          </a:p>
          <a:p>
            <a:pPr marL="0" indent="0">
              <a:buNone/>
            </a:pPr>
            <a:r>
              <a:rPr lang="en-US" sz="1400" dirty="0">
                <a:hlinkClick r:id="rId2"/>
              </a:rPr>
              <a:t>https://www.cdss.ca.gov/Portals/9/Additional-Resources/Letters-and-Notices/ACLs/2023/23-106.pdf?ver=2023-12-29-152322-403</a:t>
            </a:r>
            <a:r>
              <a:rPr lang="en-US" sz="1400" dirty="0"/>
              <a:t> </a:t>
            </a:r>
          </a:p>
          <a:p>
            <a:endParaRPr lang="en-US" dirty="0"/>
          </a:p>
        </p:txBody>
      </p:sp>
    </p:spTree>
    <p:extLst>
      <p:ext uri="{BB962C8B-B14F-4D97-AF65-F5344CB8AC3E}">
        <p14:creationId xmlns:p14="http://schemas.microsoft.com/office/powerpoint/2010/main" val="3416190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06369-4A35-2926-0099-82B199081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095EC-1B2F-57AB-1BD4-9F4D7903826A}"/>
              </a:ext>
            </a:extLst>
          </p:cNvPr>
          <p:cNvSpPr>
            <a:spLocks noGrp="1"/>
          </p:cNvSpPr>
          <p:nvPr>
            <p:ph type="title"/>
          </p:nvPr>
        </p:nvSpPr>
        <p:spPr>
          <a:xfrm>
            <a:off x="458893" y="365127"/>
            <a:ext cx="11242571" cy="657223"/>
          </a:xfrm>
        </p:spPr>
        <p:txBody>
          <a:bodyPr/>
          <a:lstStyle/>
          <a:p>
            <a:r>
              <a:rPr lang="en-US" dirty="0"/>
              <a:t>Requirements for Language Services</a:t>
            </a:r>
            <a:br>
              <a:rPr lang="en-US" dirty="0"/>
            </a:br>
            <a:endParaRPr lang="en-US" dirty="0"/>
          </a:p>
        </p:txBody>
      </p:sp>
      <p:sp>
        <p:nvSpPr>
          <p:cNvPr id="3" name="Footer Placeholder 2">
            <a:extLst>
              <a:ext uri="{FF2B5EF4-FFF2-40B4-BE49-F238E27FC236}">
                <a16:creationId xmlns:a16="http://schemas.microsoft.com/office/drawing/2014/main" id="{DD4AB915-E1AE-7254-DF74-9102695BE24C}"/>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94DFF3BC-7C18-1C4C-7764-70AA240B1DF9}"/>
              </a:ext>
            </a:extLst>
          </p:cNvPr>
          <p:cNvSpPr>
            <a:spLocks noGrp="1"/>
          </p:cNvSpPr>
          <p:nvPr>
            <p:ph type="sldNum" sz="quarter" idx="4"/>
          </p:nvPr>
        </p:nvSpPr>
        <p:spPr/>
        <p:txBody>
          <a:bodyPr/>
          <a:lstStyle/>
          <a:p>
            <a:fld id="{F91729D4-A164-47A3-830D-E792BCE699E4}" type="slidenum">
              <a:rPr lang="en-US" smtClean="0"/>
              <a:pPr/>
              <a:t>22</a:t>
            </a:fld>
            <a:endParaRPr lang="en-US" dirty="0"/>
          </a:p>
        </p:txBody>
      </p:sp>
      <p:sp>
        <p:nvSpPr>
          <p:cNvPr id="5" name="Text Placeholder 4">
            <a:extLst>
              <a:ext uri="{FF2B5EF4-FFF2-40B4-BE49-F238E27FC236}">
                <a16:creationId xmlns:a16="http://schemas.microsoft.com/office/drawing/2014/main" id="{005B5F54-F747-EDF8-DAAF-DBAED0F1F07C}"/>
              </a:ext>
            </a:extLst>
          </p:cNvPr>
          <p:cNvSpPr>
            <a:spLocks noGrp="1"/>
          </p:cNvSpPr>
          <p:nvPr>
            <p:ph type="body" sz="quarter" idx="10"/>
          </p:nvPr>
        </p:nvSpPr>
        <p:spPr>
          <a:xfrm>
            <a:off x="458789" y="1216152"/>
            <a:ext cx="11510707" cy="4910328"/>
          </a:xfrm>
        </p:spPr>
        <p:txBody>
          <a:bodyPr/>
          <a:lstStyle/>
          <a:p>
            <a:r>
              <a:rPr lang="en-US" sz="2800" dirty="0"/>
              <a:t>IHSS must provide </a:t>
            </a:r>
          </a:p>
          <a:p>
            <a:pPr lvl="1"/>
            <a:r>
              <a:rPr lang="en-US" sz="2800" dirty="0"/>
              <a:t>Bilingual staff who speak the language spoken by a substantial number (</a:t>
            </a:r>
            <a:r>
              <a:rPr lang="en-US" sz="2800" u="sng" dirty="0"/>
              <a:t>&gt;</a:t>
            </a:r>
            <a:r>
              <a:rPr lang="en-US" sz="2800" dirty="0"/>
              <a:t>5%) of clients served in that respective office </a:t>
            </a:r>
          </a:p>
          <a:p>
            <a:pPr lvl="1"/>
            <a:r>
              <a:rPr lang="en-US" sz="2800" dirty="0"/>
              <a:t>Interpreter services, upon request, in the language the client has requested for oral communication. This can be done in person or by phone.</a:t>
            </a:r>
          </a:p>
          <a:p>
            <a:pPr marL="0" indent="0">
              <a:buNone/>
            </a:pPr>
            <a:r>
              <a:rPr lang="en-US" dirty="0"/>
              <a:t>									</a:t>
            </a:r>
          </a:p>
          <a:p>
            <a:pPr marL="0" indent="0">
              <a:buNone/>
            </a:pPr>
            <a:endParaRPr lang="en-US" dirty="0"/>
          </a:p>
          <a:p>
            <a:pPr marL="0" indent="0">
              <a:buNone/>
            </a:pPr>
            <a:r>
              <a:rPr lang="en-US" dirty="0"/>
              <a:t>									</a:t>
            </a:r>
            <a:r>
              <a:rPr lang="en-US" sz="1800" dirty="0"/>
              <a:t>MPP §21.115.1, </a:t>
            </a:r>
          </a:p>
          <a:p>
            <a:pPr marL="0" indent="0">
              <a:buNone/>
            </a:pPr>
            <a:r>
              <a:rPr lang="en-US" sz="1800" dirty="0"/>
              <a:t>									MPP §21-115.15-.16</a:t>
            </a:r>
          </a:p>
          <a:p>
            <a:pPr marL="0" indent="0">
              <a:buNone/>
            </a:pPr>
            <a:r>
              <a:rPr lang="en-US" sz="1800" dirty="0"/>
              <a:t>									ACL 03-56 (10/29/2003)</a:t>
            </a:r>
          </a:p>
        </p:txBody>
      </p:sp>
    </p:spTree>
    <p:extLst>
      <p:ext uri="{BB962C8B-B14F-4D97-AF65-F5344CB8AC3E}">
        <p14:creationId xmlns:p14="http://schemas.microsoft.com/office/powerpoint/2010/main" val="238033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775D3-2C43-3C07-CBD4-5644374A849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BBCB41E9-70FC-5D25-AF1E-6667F4ABDD21}"/>
              </a:ext>
            </a:extLst>
          </p:cNvPr>
          <p:cNvSpPr>
            <a:spLocks noGrp="1"/>
          </p:cNvSpPr>
          <p:nvPr>
            <p:ph type="title"/>
          </p:nvPr>
        </p:nvSpPr>
        <p:spPr>
          <a:xfrm>
            <a:off x="6197601" y="1572683"/>
            <a:ext cx="5994399" cy="1856317"/>
          </a:xfrm>
        </p:spPr>
        <p:txBody>
          <a:bodyPr/>
          <a:lstStyle/>
          <a:p>
            <a:r>
              <a:rPr lang="en-US" sz="4400" dirty="0"/>
              <a:t>Notice of Action</a:t>
            </a:r>
          </a:p>
        </p:txBody>
      </p:sp>
      <p:pic>
        <p:nvPicPr>
          <p:cNvPr id="9" name="Picture Placeholder 8" descr="example of notice of action form from IHSS">
            <a:extLst>
              <a:ext uri="{FF2B5EF4-FFF2-40B4-BE49-F238E27FC236}">
                <a16:creationId xmlns:a16="http://schemas.microsoft.com/office/drawing/2014/main" id="{A502A240-7E55-B92D-81AD-87CFEEB99265}"/>
              </a:ext>
            </a:extLst>
          </p:cNvPr>
          <p:cNvPicPr>
            <a:picLocks noGrp="1" noChangeAspect="1"/>
          </p:cNvPicPr>
          <p:nvPr>
            <p:ph type="pic" sz="quarter" idx="13"/>
          </p:nvPr>
        </p:nvPicPr>
        <p:blipFill>
          <a:blip r:embed="rId2"/>
          <a:srcRect l="6200" r="6200"/>
          <a:stretch/>
        </p:blipFill>
        <p:spPr>
          <a:xfrm>
            <a:off x="202596" y="136523"/>
            <a:ext cx="5048795" cy="6035040"/>
          </a:xfrm>
          <a:noFill/>
        </p:spPr>
      </p:pic>
      <p:sp>
        <p:nvSpPr>
          <p:cNvPr id="3" name="Footer Placeholder 2">
            <a:extLst>
              <a:ext uri="{FF2B5EF4-FFF2-40B4-BE49-F238E27FC236}">
                <a16:creationId xmlns:a16="http://schemas.microsoft.com/office/drawing/2014/main" id="{37E388C8-F0C7-5563-5C4C-942DF4ECC98F}"/>
              </a:ext>
            </a:extLst>
          </p:cNvPr>
          <p:cNvSpPr>
            <a:spLocks noGrp="1"/>
          </p:cNvSpPr>
          <p:nvPr>
            <p:ph type="ftr" sz="quarter" idx="3"/>
          </p:nvPr>
        </p:nvSpPr>
        <p:spPr>
          <a:xfrm>
            <a:off x="914401" y="6356352"/>
            <a:ext cx="8806545" cy="365125"/>
          </a:xfrm>
        </p:spPr>
        <p:txBody>
          <a:bodyPr anchor="ctr">
            <a:normAutofit/>
          </a:bodyPr>
          <a:lstStyle/>
          <a:p>
            <a:r>
              <a:rPr lang="en-US" dirty="0"/>
              <a:t>IHSS essential training</a:t>
            </a:r>
          </a:p>
        </p:txBody>
      </p:sp>
      <p:sp>
        <p:nvSpPr>
          <p:cNvPr id="4" name="Slide Number Placeholder 3">
            <a:extLst>
              <a:ext uri="{FF2B5EF4-FFF2-40B4-BE49-F238E27FC236}">
                <a16:creationId xmlns:a16="http://schemas.microsoft.com/office/drawing/2014/main" id="{127467BB-D3A7-BCED-78D7-EEEDA475EFDF}"/>
              </a:ext>
            </a:extLst>
          </p:cNvPr>
          <p:cNvSpPr>
            <a:spLocks noGrp="1"/>
          </p:cNvSpPr>
          <p:nvPr>
            <p:ph type="sldNum" sz="quarter" idx="4"/>
          </p:nvPr>
        </p:nvSpPr>
        <p:spPr>
          <a:xfrm>
            <a:off x="458893" y="6356352"/>
            <a:ext cx="455507" cy="365125"/>
          </a:xfrm>
        </p:spPr>
        <p:txBody>
          <a:bodyPr anchor="ctr">
            <a:normAutofit/>
          </a:bodyPr>
          <a:lstStyle/>
          <a:p>
            <a:pPr>
              <a:spcAft>
                <a:spcPts val="600"/>
              </a:spcAft>
            </a:pPr>
            <a:fld id="{F91729D4-A164-47A3-830D-E792BCE699E4}" type="slidenum">
              <a:rPr lang="en-US" smtClean="0"/>
              <a:pPr>
                <a:spcAft>
                  <a:spcPts val="600"/>
                </a:spcAft>
              </a:pPr>
              <a:t>23</a:t>
            </a:fld>
            <a:endParaRPr lang="en-US"/>
          </a:p>
        </p:txBody>
      </p:sp>
    </p:spTree>
    <p:extLst>
      <p:ext uri="{BB962C8B-B14F-4D97-AF65-F5344CB8AC3E}">
        <p14:creationId xmlns:p14="http://schemas.microsoft.com/office/powerpoint/2010/main" val="2192691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B613B-6C71-7381-518B-06F1A60C822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14315BE-7E37-EA36-99E4-A5EECE219079}"/>
              </a:ext>
            </a:extLst>
          </p:cNvPr>
          <p:cNvSpPr>
            <a:spLocks noGrp="1"/>
          </p:cNvSpPr>
          <p:nvPr>
            <p:ph type="title"/>
          </p:nvPr>
        </p:nvSpPr>
        <p:spPr>
          <a:xfrm>
            <a:off x="813817" y="3443968"/>
            <a:ext cx="11378184" cy="882499"/>
          </a:xfrm>
        </p:spPr>
        <p:txBody>
          <a:bodyPr/>
          <a:lstStyle/>
          <a:p>
            <a:r>
              <a:rPr lang="en-US" sz="5400" dirty="0"/>
              <a:t>Appeals</a:t>
            </a:r>
            <a:endParaRPr lang="en-US" dirty="0"/>
          </a:p>
        </p:txBody>
      </p:sp>
      <p:sp>
        <p:nvSpPr>
          <p:cNvPr id="3" name="Footer Placeholder 2">
            <a:extLst>
              <a:ext uri="{FF2B5EF4-FFF2-40B4-BE49-F238E27FC236}">
                <a16:creationId xmlns:a16="http://schemas.microsoft.com/office/drawing/2014/main" id="{6AB80F71-1AD8-3583-B6C5-221D0B0BC6F0}"/>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2D0FE2DD-6850-ED6C-A8CB-3B54766DE927}"/>
              </a:ext>
            </a:extLst>
          </p:cNvPr>
          <p:cNvSpPr>
            <a:spLocks noGrp="1"/>
          </p:cNvSpPr>
          <p:nvPr>
            <p:ph type="sldNum" sz="quarter" idx="4"/>
          </p:nvPr>
        </p:nvSpPr>
        <p:spPr/>
        <p:txBody>
          <a:bodyPr/>
          <a:lstStyle/>
          <a:p>
            <a:fld id="{F91729D4-A164-47A3-830D-E792BCE699E4}" type="slidenum">
              <a:rPr lang="en-US" smtClean="0"/>
              <a:pPr/>
              <a:t>24</a:t>
            </a:fld>
            <a:endParaRPr lang="en-US" dirty="0"/>
          </a:p>
        </p:txBody>
      </p:sp>
    </p:spTree>
    <p:extLst>
      <p:ext uri="{BB962C8B-B14F-4D97-AF65-F5344CB8AC3E}">
        <p14:creationId xmlns:p14="http://schemas.microsoft.com/office/powerpoint/2010/main" val="3037596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590C3-00AC-0D0C-E4B2-B2339032D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17F0F-2E93-6768-B03A-20EAA2CB9BAF}"/>
              </a:ext>
            </a:extLst>
          </p:cNvPr>
          <p:cNvSpPr>
            <a:spLocks noGrp="1"/>
          </p:cNvSpPr>
          <p:nvPr>
            <p:ph type="title"/>
          </p:nvPr>
        </p:nvSpPr>
        <p:spPr>
          <a:xfrm>
            <a:off x="458893" y="365127"/>
            <a:ext cx="11242571" cy="657223"/>
          </a:xfrm>
        </p:spPr>
        <p:txBody>
          <a:bodyPr/>
          <a:lstStyle/>
          <a:p>
            <a:r>
              <a:rPr lang="en-US" sz="1200" dirty="0"/>
              <a:t>Appeals 1-2</a:t>
            </a:r>
          </a:p>
        </p:txBody>
      </p:sp>
      <p:sp>
        <p:nvSpPr>
          <p:cNvPr id="3" name="Footer Placeholder 2">
            <a:extLst>
              <a:ext uri="{FF2B5EF4-FFF2-40B4-BE49-F238E27FC236}">
                <a16:creationId xmlns:a16="http://schemas.microsoft.com/office/drawing/2014/main" id="{566AB1B9-9BD2-4AA1-5334-200232804C22}"/>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0379CDFB-FB07-DD00-3968-43DE8717959A}"/>
              </a:ext>
            </a:extLst>
          </p:cNvPr>
          <p:cNvSpPr>
            <a:spLocks noGrp="1"/>
          </p:cNvSpPr>
          <p:nvPr>
            <p:ph type="sldNum" sz="quarter" idx="4"/>
          </p:nvPr>
        </p:nvSpPr>
        <p:spPr/>
        <p:txBody>
          <a:bodyPr/>
          <a:lstStyle/>
          <a:p>
            <a:fld id="{F91729D4-A164-47A3-830D-E792BCE699E4}" type="slidenum">
              <a:rPr lang="en-US" smtClean="0"/>
              <a:pPr/>
              <a:t>25</a:t>
            </a:fld>
            <a:endParaRPr lang="en-US" dirty="0"/>
          </a:p>
        </p:txBody>
      </p:sp>
      <p:sp>
        <p:nvSpPr>
          <p:cNvPr id="5" name="Text Placeholder 4">
            <a:extLst>
              <a:ext uri="{FF2B5EF4-FFF2-40B4-BE49-F238E27FC236}">
                <a16:creationId xmlns:a16="http://schemas.microsoft.com/office/drawing/2014/main" id="{2B904C8C-3306-D867-7C81-1DA0C892B407}"/>
              </a:ext>
            </a:extLst>
          </p:cNvPr>
          <p:cNvSpPr>
            <a:spLocks noGrp="1"/>
          </p:cNvSpPr>
          <p:nvPr>
            <p:ph type="body" sz="quarter" idx="10"/>
          </p:nvPr>
        </p:nvSpPr>
        <p:spPr>
          <a:xfrm>
            <a:off x="458789" y="1022350"/>
            <a:ext cx="11242571" cy="4813300"/>
          </a:xfrm>
        </p:spPr>
        <p:txBody>
          <a:bodyPr/>
          <a:lstStyle/>
          <a:p>
            <a:r>
              <a:rPr lang="en-US" sz="2800" dirty="0"/>
              <a:t>Aid Paid Pending – Your current IHSS hours will remain the same through the pendency of the hearing provided that you file for an appeal 10 calendar days </a:t>
            </a:r>
            <a:r>
              <a:rPr lang="en-US" sz="2800" u="sng" dirty="0"/>
              <a:t>before</a:t>
            </a:r>
            <a:r>
              <a:rPr lang="en-US" sz="2800" dirty="0"/>
              <a:t> the Notice of Action is effective</a:t>
            </a:r>
          </a:p>
          <a:p>
            <a:endParaRPr lang="en-US" sz="2800" dirty="0"/>
          </a:p>
          <a:p>
            <a:r>
              <a:rPr lang="en-US" sz="2800" dirty="0"/>
              <a:t>Fair Hearing – You must file for a fair hearing within </a:t>
            </a:r>
            <a:r>
              <a:rPr lang="en-US" sz="2800" u="sng" dirty="0"/>
              <a:t>90 calendar days</a:t>
            </a:r>
            <a:r>
              <a:rPr lang="en-US" sz="2800" dirty="0"/>
              <a:t> if you want to appeal the County’s decision. </a:t>
            </a:r>
          </a:p>
          <a:p>
            <a:endParaRPr lang="en-US" sz="2800" dirty="0"/>
          </a:p>
          <a:p>
            <a:r>
              <a:rPr lang="en-US" sz="2800" dirty="0"/>
              <a:t>You are not eligible for aid paid pending if you file for a hearing after the 10-day timeline.</a:t>
            </a:r>
          </a:p>
          <a:p>
            <a:endParaRPr lang="en-US" dirty="0"/>
          </a:p>
        </p:txBody>
      </p:sp>
    </p:spTree>
    <p:extLst>
      <p:ext uri="{BB962C8B-B14F-4D97-AF65-F5344CB8AC3E}">
        <p14:creationId xmlns:p14="http://schemas.microsoft.com/office/powerpoint/2010/main" val="2566327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DE978-B364-31B3-B3A1-0BB03153E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A7F34-20D1-34E1-51F6-58DA72D2EEA5}"/>
              </a:ext>
            </a:extLst>
          </p:cNvPr>
          <p:cNvSpPr>
            <a:spLocks noGrp="1"/>
          </p:cNvSpPr>
          <p:nvPr>
            <p:ph type="title"/>
          </p:nvPr>
        </p:nvSpPr>
        <p:spPr/>
        <p:txBody>
          <a:bodyPr/>
          <a:lstStyle/>
          <a:p>
            <a:r>
              <a:rPr lang="en-US" sz="1200" dirty="0"/>
              <a:t>Appeals 2-2</a:t>
            </a:r>
          </a:p>
        </p:txBody>
      </p:sp>
      <p:sp>
        <p:nvSpPr>
          <p:cNvPr id="3" name="Footer Placeholder 2">
            <a:extLst>
              <a:ext uri="{FF2B5EF4-FFF2-40B4-BE49-F238E27FC236}">
                <a16:creationId xmlns:a16="http://schemas.microsoft.com/office/drawing/2014/main" id="{F7E53D35-2BAA-D527-7778-1F060AA30D48}"/>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6A34A2FB-35C6-16D4-6C16-1B7350D10A28}"/>
              </a:ext>
            </a:extLst>
          </p:cNvPr>
          <p:cNvSpPr>
            <a:spLocks noGrp="1"/>
          </p:cNvSpPr>
          <p:nvPr>
            <p:ph type="sldNum" sz="quarter" idx="4"/>
          </p:nvPr>
        </p:nvSpPr>
        <p:spPr/>
        <p:txBody>
          <a:bodyPr/>
          <a:lstStyle/>
          <a:p>
            <a:fld id="{F91729D4-A164-47A3-830D-E792BCE699E4}" type="slidenum">
              <a:rPr lang="en-US" smtClean="0"/>
              <a:pPr/>
              <a:t>26</a:t>
            </a:fld>
            <a:endParaRPr lang="en-US" dirty="0"/>
          </a:p>
        </p:txBody>
      </p:sp>
      <p:sp>
        <p:nvSpPr>
          <p:cNvPr id="5" name="Text Placeholder 4">
            <a:extLst>
              <a:ext uri="{FF2B5EF4-FFF2-40B4-BE49-F238E27FC236}">
                <a16:creationId xmlns:a16="http://schemas.microsoft.com/office/drawing/2014/main" id="{A85831A1-2A20-628E-3BD8-DE65ABAB5405}"/>
              </a:ext>
            </a:extLst>
          </p:cNvPr>
          <p:cNvSpPr>
            <a:spLocks noGrp="1"/>
          </p:cNvSpPr>
          <p:nvPr>
            <p:ph type="body" sz="quarter" idx="10"/>
          </p:nvPr>
        </p:nvSpPr>
        <p:spPr>
          <a:xfrm>
            <a:off x="458789" y="1152144"/>
            <a:ext cx="11242571" cy="4683506"/>
          </a:xfrm>
        </p:spPr>
        <p:txBody>
          <a:bodyPr/>
          <a:lstStyle/>
          <a:p>
            <a:r>
              <a:rPr lang="en-US" sz="2800" dirty="0"/>
              <a:t>You have a right to review your IHSS file - Upon request, the County Welfare Department (CWD) shall allow the claimant to examine the case record during regular working hours (MPP 20-051.1)</a:t>
            </a:r>
          </a:p>
          <a:p>
            <a:pPr>
              <a:buNone/>
            </a:pPr>
            <a:endParaRPr lang="en-US" sz="2800" dirty="0"/>
          </a:p>
          <a:p>
            <a:r>
              <a:rPr lang="en-US" sz="2800" dirty="0"/>
              <a:t>Be prepared! </a:t>
            </a:r>
          </a:p>
          <a:p>
            <a:pPr lvl="1"/>
            <a:r>
              <a:rPr lang="en-US" sz="2800" dirty="0"/>
              <a:t>The hearing will include the presentation of evidence (testimony by witnesses, letters, diary log, medical reports) about your needs in the various service categories (daily living activities). </a:t>
            </a:r>
          </a:p>
          <a:p>
            <a:pPr lvl="1"/>
            <a:r>
              <a:rPr lang="en-US" sz="2800" dirty="0"/>
              <a:t>Your evidence should explain what you need, how long it takes to provide the service, and the reason you need more time</a:t>
            </a:r>
          </a:p>
          <a:p>
            <a:endParaRPr lang="en-US" dirty="0"/>
          </a:p>
        </p:txBody>
      </p:sp>
    </p:spTree>
    <p:extLst>
      <p:ext uri="{BB962C8B-B14F-4D97-AF65-F5344CB8AC3E}">
        <p14:creationId xmlns:p14="http://schemas.microsoft.com/office/powerpoint/2010/main" val="3671968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93223-E552-15BE-92A5-31BCB70DA7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295B91-F823-CA69-EE0D-0B4C55B42C10}"/>
              </a:ext>
            </a:extLst>
          </p:cNvPr>
          <p:cNvSpPr>
            <a:spLocks noGrp="1"/>
          </p:cNvSpPr>
          <p:nvPr>
            <p:ph type="title"/>
          </p:nvPr>
        </p:nvSpPr>
        <p:spPr>
          <a:xfrm>
            <a:off x="458789" y="244477"/>
            <a:ext cx="11242571" cy="777873"/>
          </a:xfrm>
        </p:spPr>
        <p:txBody>
          <a:bodyPr/>
          <a:lstStyle/>
          <a:p>
            <a:r>
              <a:rPr lang="en-US" dirty="0"/>
              <a:t>Resources</a:t>
            </a:r>
          </a:p>
        </p:txBody>
      </p:sp>
      <p:sp>
        <p:nvSpPr>
          <p:cNvPr id="3" name="Footer Placeholder 2">
            <a:extLst>
              <a:ext uri="{FF2B5EF4-FFF2-40B4-BE49-F238E27FC236}">
                <a16:creationId xmlns:a16="http://schemas.microsoft.com/office/drawing/2014/main" id="{9A3A86E2-D68D-0F90-C933-C058A017902B}"/>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7B9DADDD-8538-834B-D5FA-496533EB59B6}"/>
              </a:ext>
            </a:extLst>
          </p:cNvPr>
          <p:cNvSpPr>
            <a:spLocks noGrp="1"/>
          </p:cNvSpPr>
          <p:nvPr>
            <p:ph type="sldNum" sz="quarter" idx="4"/>
          </p:nvPr>
        </p:nvSpPr>
        <p:spPr/>
        <p:txBody>
          <a:bodyPr/>
          <a:lstStyle/>
          <a:p>
            <a:fld id="{F91729D4-A164-47A3-830D-E792BCE699E4}" type="slidenum">
              <a:rPr lang="en-US" smtClean="0"/>
              <a:pPr/>
              <a:t>27</a:t>
            </a:fld>
            <a:endParaRPr lang="en-US" dirty="0"/>
          </a:p>
        </p:txBody>
      </p:sp>
      <p:sp>
        <p:nvSpPr>
          <p:cNvPr id="5" name="Text Placeholder 4">
            <a:extLst>
              <a:ext uri="{FF2B5EF4-FFF2-40B4-BE49-F238E27FC236}">
                <a16:creationId xmlns:a16="http://schemas.microsoft.com/office/drawing/2014/main" id="{1804C870-6EDD-9A7F-F0B5-4C5B0187A5C2}"/>
              </a:ext>
            </a:extLst>
          </p:cNvPr>
          <p:cNvSpPr>
            <a:spLocks noGrp="1"/>
          </p:cNvSpPr>
          <p:nvPr>
            <p:ph type="body" sz="quarter" idx="10"/>
          </p:nvPr>
        </p:nvSpPr>
        <p:spPr>
          <a:xfrm>
            <a:off x="458789" y="1261872"/>
            <a:ext cx="11242571" cy="4764024"/>
          </a:xfrm>
        </p:spPr>
        <p:txBody>
          <a:bodyPr numCol="2"/>
          <a:lstStyle/>
          <a:p>
            <a:r>
              <a:rPr lang="en-US" sz="1600" b="1" dirty="0"/>
              <a:t>Disability Rights California </a:t>
            </a:r>
          </a:p>
          <a:p>
            <a:pPr lvl="1"/>
            <a:r>
              <a:rPr lang="en-US" sz="1600" dirty="0"/>
              <a:t>IHSS-specific publications: </a:t>
            </a:r>
            <a:r>
              <a:rPr lang="en-US" sz="1600" dirty="0">
                <a:hlinkClick r:id="rId2"/>
              </a:rPr>
              <a:t>http://www.disabilityrightsca.org/issues/inhome_pubs.html</a:t>
            </a:r>
            <a:r>
              <a:rPr lang="en-US" sz="1600" dirty="0"/>
              <a:t>. </a:t>
            </a:r>
          </a:p>
          <a:p>
            <a:pPr lvl="1"/>
            <a:r>
              <a:rPr lang="en-US" sz="1600" dirty="0"/>
              <a:t>Toll-free:  800-776-5746 </a:t>
            </a:r>
          </a:p>
          <a:p>
            <a:pPr lvl="1"/>
            <a:r>
              <a:rPr lang="en-US" sz="1600" dirty="0">
                <a:hlinkClick r:id="rId3"/>
              </a:rPr>
              <a:t>www.disabilityrightsca.org</a:t>
            </a:r>
            <a:r>
              <a:rPr lang="en-US" sz="1600" dirty="0"/>
              <a:t> </a:t>
            </a:r>
          </a:p>
          <a:p>
            <a:pPr lvl="1"/>
            <a:r>
              <a:rPr lang="en-US" sz="1600" dirty="0"/>
              <a:t>Office of Clients’ Rights Advocacy (serving RCOC consumers) 714-621-0563</a:t>
            </a:r>
          </a:p>
          <a:p>
            <a:pPr lvl="1"/>
            <a:endParaRPr lang="en-US" sz="1600" dirty="0"/>
          </a:p>
          <a:p>
            <a:r>
              <a:rPr lang="en-US" sz="1600" b="1" dirty="0"/>
              <a:t>IHSS Public Authority (Orange County)</a:t>
            </a:r>
          </a:p>
          <a:p>
            <a:pPr lvl="1"/>
            <a:r>
              <a:rPr lang="en-US" sz="1600" dirty="0"/>
              <a:t>Phone: (714) 825-3174</a:t>
            </a:r>
          </a:p>
          <a:p>
            <a:pPr lvl="1"/>
            <a:r>
              <a:rPr lang="en-US" sz="1600" dirty="0"/>
              <a:t>Email: PublicAuthority@ssa.ocgov.com</a:t>
            </a:r>
          </a:p>
          <a:p>
            <a:pPr lvl="1"/>
            <a:r>
              <a:rPr lang="en-US" sz="1600" dirty="0">
                <a:hlinkClick r:id="rId4"/>
              </a:rPr>
              <a:t>http://www.oc.ca.gov/publicauth/index.asp</a:t>
            </a:r>
            <a:r>
              <a:rPr lang="en-US" sz="1600" dirty="0"/>
              <a:t> </a:t>
            </a:r>
          </a:p>
          <a:p>
            <a:endParaRPr lang="en-US" sz="1600" dirty="0"/>
          </a:p>
          <a:p>
            <a:endParaRPr lang="en-US" sz="1600" b="1" dirty="0"/>
          </a:p>
          <a:p>
            <a:endParaRPr lang="en-US" sz="1600" b="1" dirty="0"/>
          </a:p>
          <a:p>
            <a:r>
              <a:rPr lang="en-US" sz="1600" b="1" dirty="0"/>
              <a:t>UDW Homecare Providers Union Orange County Office</a:t>
            </a:r>
          </a:p>
          <a:p>
            <a:pPr lvl="1"/>
            <a:r>
              <a:rPr lang="en-US" sz="1600" dirty="0"/>
              <a:t>Toll Free (877) 483-9937         </a:t>
            </a:r>
          </a:p>
          <a:p>
            <a:pPr lvl="1"/>
            <a:r>
              <a:rPr lang="en-US" sz="1600" dirty="0"/>
              <a:t>Office (714) 663-1082 </a:t>
            </a:r>
          </a:p>
          <a:p>
            <a:pPr lvl="1"/>
            <a:r>
              <a:rPr lang="en-US" sz="1600" dirty="0">
                <a:hlinkClick r:id="rId5"/>
              </a:rPr>
              <a:t>http://www.udwa.org/counties/orange-county/</a:t>
            </a:r>
            <a:r>
              <a:rPr lang="en-US" sz="1600" dirty="0"/>
              <a:t> </a:t>
            </a:r>
          </a:p>
          <a:p>
            <a:r>
              <a:rPr lang="en-US" sz="1600" b="1" dirty="0">
                <a:solidFill>
                  <a:schemeClr val="tx2">
                    <a:lumMod val="75000"/>
                  </a:schemeClr>
                </a:solidFill>
              </a:rPr>
              <a:t>State Council on Developmental Disabilities, Orange County Office</a:t>
            </a:r>
          </a:p>
          <a:p>
            <a:pPr marL="0" indent="0">
              <a:buNone/>
            </a:pPr>
            <a:r>
              <a:rPr lang="en-US" sz="1600" dirty="0">
                <a:solidFill>
                  <a:schemeClr val="tx2">
                    <a:lumMod val="75000"/>
                  </a:schemeClr>
                </a:solidFill>
              </a:rPr>
              <a:t>	2000 East Fourth Street, Suite 115</a:t>
            </a:r>
            <a:br>
              <a:rPr lang="en-US" sz="1600" dirty="0">
                <a:solidFill>
                  <a:schemeClr val="tx2">
                    <a:lumMod val="75000"/>
                  </a:schemeClr>
                </a:solidFill>
              </a:rPr>
            </a:br>
            <a:r>
              <a:rPr lang="en-US" sz="1600" dirty="0">
                <a:solidFill>
                  <a:schemeClr val="tx2">
                    <a:lumMod val="75000"/>
                  </a:schemeClr>
                </a:solidFill>
              </a:rPr>
              <a:t>	Santa Ana, CA 92705</a:t>
            </a:r>
          </a:p>
          <a:p>
            <a:pPr marL="0" indent="0">
              <a:buNone/>
            </a:pPr>
            <a:r>
              <a:rPr lang="en-US" sz="1600" dirty="0">
                <a:solidFill>
                  <a:schemeClr val="tx2">
                    <a:lumMod val="75000"/>
                  </a:schemeClr>
                </a:solidFill>
              </a:rPr>
              <a:t>	(714) 558-4404    </a:t>
            </a:r>
            <a:r>
              <a:rPr lang="en-US" sz="1600" dirty="0">
                <a:solidFill>
                  <a:schemeClr val="tx2">
                    <a:lumMod val="75000"/>
                  </a:schemeClr>
                </a:solidFill>
                <a:hlinkClick r:id="rId6"/>
              </a:rPr>
              <a:t>www.scdd.ca.gov</a:t>
            </a:r>
            <a:endParaRPr lang="en-US" sz="1600" dirty="0">
              <a:solidFill>
                <a:schemeClr val="tx2">
                  <a:lumMod val="75000"/>
                </a:schemeClr>
              </a:solidFill>
            </a:endParaRPr>
          </a:p>
          <a:p>
            <a:pPr marL="0" indent="0">
              <a:buNone/>
            </a:pPr>
            <a:endParaRPr lang="en-US" sz="1600" dirty="0">
              <a:solidFill>
                <a:schemeClr val="tx2">
                  <a:lumMod val="75000"/>
                </a:schemeClr>
              </a:solidFill>
            </a:endParaRPr>
          </a:p>
          <a:p>
            <a:r>
              <a:rPr lang="en-US" sz="1600" b="1" dirty="0">
                <a:solidFill>
                  <a:schemeClr val="tx2">
                    <a:lumMod val="75000"/>
                  </a:schemeClr>
                </a:solidFill>
              </a:rPr>
              <a:t>California Department of Social Services, Quality Assurance Bureau </a:t>
            </a:r>
            <a:r>
              <a:rPr lang="en-US" sz="1600" dirty="0">
                <a:solidFill>
                  <a:schemeClr val="tx2">
                    <a:lumMod val="75000"/>
                  </a:schemeClr>
                </a:solidFill>
              </a:rPr>
              <a:t>Provide leadership and oversight to county QA activities in the administration of the IHSS programs.</a:t>
            </a:r>
          </a:p>
          <a:p>
            <a:pPr lvl="1"/>
            <a:r>
              <a:rPr lang="en-US" sz="1600" dirty="0">
                <a:solidFill>
                  <a:schemeClr val="tx2">
                    <a:lumMod val="75000"/>
                  </a:schemeClr>
                </a:solidFill>
              </a:rPr>
              <a:t>Email:  IHSS-QA@dss.ca.gov</a:t>
            </a:r>
          </a:p>
          <a:p>
            <a:endParaRPr lang="en-US" sz="1200" dirty="0"/>
          </a:p>
        </p:txBody>
      </p:sp>
    </p:spTree>
    <p:extLst>
      <p:ext uri="{BB962C8B-B14F-4D97-AF65-F5344CB8AC3E}">
        <p14:creationId xmlns:p14="http://schemas.microsoft.com/office/powerpoint/2010/main" val="589879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F92B90-FD10-47FA-922C-60FD7F0ED4A6}"/>
              </a:ext>
            </a:extLst>
          </p:cNvPr>
          <p:cNvSpPr>
            <a:spLocks noGrp="1"/>
          </p:cNvSpPr>
          <p:nvPr>
            <p:ph type="title"/>
          </p:nvPr>
        </p:nvSpPr>
        <p:spPr>
          <a:xfrm>
            <a:off x="4071158" y="2924492"/>
            <a:ext cx="4049683" cy="757781"/>
          </a:xfrm>
        </p:spPr>
        <p:txBody>
          <a:bodyPr/>
          <a:lstStyle/>
          <a:p>
            <a:r>
              <a:rPr lang="en-US" dirty="0"/>
              <a:t>THANK YOU!</a:t>
            </a:r>
          </a:p>
        </p:txBody>
      </p:sp>
      <p:sp>
        <p:nvSpPr>
          <p:cNvPr id="3" name="Footer Placeholder 2">
            <a:extLst>
              <a:ext uri="{FF2B5EF4-FFF2-40B4-BE49-F238E27FC236}">
                <a16:creationId xmlns:a16="http://schemas.microsoft.com/office/drawing/2014/main" id="{8B36962E-1AC0-4AE8-9E04-6FECBB97FBF5}"/>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0C5EF685-39C2-409F-97E3-2C4713F25B8D}"/>
              </a:ext>
            </a:extLst>
          </p:cNvPr>
          <p:cNvSpPr>
            <a:spLocks noGrp="1"/>
          </p:cNvSpPr>
          <p:nvPr>
            <p:ph type="sldNum" sz="quarter" idx="4"/>
          </p:nvPr>
        </p:nvSpPr>
        <p:spPr/>
        <p:txBody>
          <a:bodyPr/>
          <a:lstStyle/>
          <a:p>
            <a:fld id="{F91729D4-A164-47A3-830D-E792BCE699E4}" type="slidenum">
              <a:rPr lang="en-US" smtClean="0"/>
              <a:pPr/>
              <a:t>28</a:t>
            </a:fld>
            <a:endParaRPr lang="en-US" dirty="0"/>
          </a:p>
        </p:txBody>
      </p:sp>
    </p:spTree>
    <p:extLst>
      <p:ext uri="{BB962C8B-B14F-4D97-AF65-F5344CB8AC3E}">
        <p14:creationId xmlns:p14="http://schemas.microsoft.com/office/powerpoint/2010/main" val="2134003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C8AE-C1E8-4867-9F51-776F81697825}"/>
              </a:ext>
            </a:extLst>
          </p:cNvPr>
          <p:cNvSpPr>
            <a:spLocks noGrp="1"/>
          </p:cNvSpPr>
          <p:nvPr>
            <p:ph type="title"/>
          </p:nvPr>
        </p:nvSpPr>
        <p:spPr>
          <a:xfrm>
            <a:off x="302355" y="-795395"/>
            <a:ext cx="4045527" cy="1590790"/>
          </a:xfrm>
        </p:spPr>
        <p:txBody>
          <a:bodyPr/>
          <a:lstStyle/>
          <a:p>
            <a:r>
              <a:rPr lang="en-US" dirty="0"/>
              <a:t>Join Us!</a:t>
            </a:r>
          </a:p>
        </p:txBody>
      </p:sp>
      <p:sp>
        <p:nvSpPr>
          <p:cNvPr id="6" name="Slide Number Placeholder 5">
            <a:extLst>
              <a:ext uri="{FF2B5EF4-FFF2-40B4-BE49-F238E27FC236}">
                <a16:creationId xmlns:a16="http://schemas.microsoft.com/office/drawing/2014/main" id="{94BF2EF7-BAA2-4FBF-AFCD-9CD96B2339E7}"/>
              </a:ext>
            </a:extLst>
          </p:cNvPr>
          <p:cNvSpPr>
            <a:spLocks noGrp="1"/>
          </p:cNvSpPr>
          <p:nvPr>
            <p:ph type="sldNum" sz="quarter" idx="4"/>
          </p:nvPr>
        </p:nvSpPr>
        <p:spPr/>
        <p:txBody>
          <a:bodyPr/>
          <a:lstStyle/>
          <a:p>
            <a:fld id="{F91729D4-A164-47A3-830D-E792BCE699E4}" type="slidenum">
              <a:rPr lang="en-US" smtClean="0"/>
              <a:pPr/>
              <a:t>29</a:t>
            </a:fld>
            <a:endParaRPr lang="en-US" dirty="0"/>
          </a:p>
        </p:txBody>
      </p:sp>
      <p:pic>
        <p:nvPicPr>
          <p:cNvPr id="8" name="Picture 7">
            <a:extLst>
              <a:ext uri="{FF2B5EF4-FFF2-40B4-BE49-F238E27FC236}">
                <a16:creationId xmlns:a16="http://schemas.microsoft.com/office/drawing/2014/main" id="{C39230BB-EB69-4643-BAC5-F9CEE45841AD}"/>
              </a:ext>
            </a:extLst>
          </p:cNvPr>
          <p:cNvPicPr>
            <a:picLocks noChangeAspect="1"/>
          </p:cNvPicPr>
          <p:nvPr/>
        </p:nvPicPr>
        <p:blipFill>
          <a:blip r:embed="rId2"/>
          <a:stretch>
            <a:fillRect/>
          </a:stretch>
        </p:blipFill>
        <p:spPr>
          <a:xfrm>
            <a:off x="4347882" y="140125"/>
            <a:ext cx="5292535" cy="6577750"/>
          </a:xfrm>
          <a:prstGeom prst="rect">
            <a:avLst/>
          </a:prstGeom>
        </p:spPr>
      </p:pic>
    </p:spTree>
    <p:extLst>
      <p:ext uri="{BB962C8B-B14F-4D97-AF65-F5344CB8AC3E}">
        <p14:creationId xmlns:p14="http://schemas.microsoft.com/office/powerpoint/2010/main" val="115105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A803-623D-A64A-1C77-3947B68FCF72}"/>
              </a:ext>
            </a:extLst>
          </p:cNvPr>
          <p:cNvSpPr>
            <a:spLocks noGrp="1"/>
          </p:cNvSpPr>
          <p:nvPr>
            <p:ph type="title"/>
          </p:nvPr>
        </p:nvSpPr>
        <p:spPr>
          <a:xfrm>
            <a:off x="458893" y="365126"/>
            <a:ext cx="11242571" cy="925513"/>
          </a:xfrm>
        </p:spPr>
        <p:txBody>
          <a:bodyPr/>
          <a:lstStyle/>
          <a:p>
            <a:r>
              <a:rPr lang="en-US" dirty="0"/>
              <a:t>What is IHSS?</a:t>
            </a:r>
          </a:p>
        </p:txBody>
      </p:sp>
      <p:sp>
        <p:nvSpPr>
          <p:cNvPr id="3" name="Footer Placeholder 2">
            <a:extLst>
              <a:ext uri="{FF2B5EF4-FFF2-40B4-BE49-F238E27FC236}">
                <a16:creationId xmlns:a16="http://schemas.microsoft.com/office/drawing/2014/main" id="{0C9F3C61-E016-FD58-79A6-DEAA9323BEE5}"/>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29B1FE94-1599-7C59-DAA8-59C553EAB144}"/>
              </a:ext>
            </a:extLst>
          </p:cNvPr>
          <p:cNvSpPr>
            <a:spLocks noGrp="1"/>
          </p:cNvSpPr>
          <p:nvPr>
            <p:ph type="sldNum" sz="quarter" idx="4"/>
          </p:nvPr>
        </p:nvSpPr>
        <p:spPr/>
        <p:txBody>
          <a:bodyPr/>
          <a:lstStyle/>
          <a:p>
            <a:fld id="{F91729D4-A164-47A3-830D-E792BCE699E4}" type="slidenum">
              <a:rPr lang="en-US" smtClean="0"/>
              <a:pPr/>
              <a:t>3</a:t>
            </a:fld>
            <a:endParaRPr lang="en-US" dirty="0"/>
          </a:p>
        </p:txBody>
      </p:sp>
      <p:sp>
        <p:nvSpPr>
          <p:cNvPr id="5" name="Text Placeholder 4">
            <a:extLst>
              <a:ext uri="{FF2B5EF4-FFF2-40B4-BE49-F238E27FC236}">
                <a16:creationId xmlns:a16="http://schemas.microsoft.com/office/drawing/2014/main" id="{E1F2E338-13DA-F007-86FD-3BFBC2270110}"/>
              </a:ext>
            </a:extLst>
          </p:cNvPr>
          <p:cNvSpPr>
            <a:spLocks noGrp="1"/>
          </p:cNvSpPr>
          <p:nvPr>
            <p:ph type="body" sz="quarter" idx="10"/>
          </p:nvPr>
        </p:nvSpPr>
        <p:spPr>
          <a:xfrm>
            <a:off x="458790" y="1417320"/>
            <a:ext cx="11538140" cy="4544568"/>
          </a:xfrm>
        </p:spPr>
        <p:txBody>
          <a:bodyPr/>
          <a:lstStyle/>
          <a:p>
            <a:pPr>
              <a:lnSpc>
                <a:spcPct val="100000"/>
              </a:lnSpc>
            </a:pPr>
            <a:r>
              <a:rPr lang="en-US" sz="2800" dirty="0"/>
              <a:t>Program through the Adult Services branch of the Orange County Social Services Agency</a:t>
            </a:r>
          </a:p>
          <a:p>
            <a:pPr>
              <a:lnSpc>
                <a:spcPct val="100000"/>
              </a:lnSpc>
            </a:pPr>
            <a:r>
              <a:rPr lang="en-US" sz="2800" dirty="0"/>
              <a:t>Overseen by California Department of Social Services (SCDD) </a:t>
            </a:r>
          </a:p>
          <a:p>
            <a:pPr>
              <a:lnSpc>
                <a:spcPct val="100000"/>
              </a:lnSpc>
            </a:pPr>
            <a:r>
              <a:rPr lang="en-US" sz="2800" dirty="0"/>
              <a:t>Funds care providers so that a person can live safely at home (own home or family home) </a:t>
            </a:r>
          </a:p>
          <a:p>
            <a:pPr lvl="2">
              <a:lnSpc>
                <a:spcPct val="100000"/>
              </a:lnSpc>
            </a:pPr>
            <a:r>
              <a:rPr lang="en-US" sz="2800" dirty="0"/>
              <a:t>Includes those who would be able to return home from a hospital, nursing facility, or board and care</a:t>
            </a:r>
          </a:p>
          <a:p>
            <a:pPr lvl="2">
              <a:lnSpc>
                <a:spcPct val="100000"/>
              </a:lnSpc>
            </a:pPr>
            <a:r>
              <a:rPr lang="en-US" sz="2800" dirty="0"/>
              <a:t>IHSS is an alternative to out-of-home care</a:t>
            </a:r>
          </a:p>
          <a:p>
            <a:pPr lvl="1">
              <a:lnSpc>
                <a:spcPct val="100000"/>
              </a:lnSpc>
            </a:pPr>
            <a:endParaRPr lang="en-US" sz="2800" dirty="0"/>
          </a:p>
        </p:txBody>
      </p:sp>
    </p:spTree>
    <p:extLst>
      <p:ext uri="{BB962C8B-B14F-4D97-AF65-F5344CB8AC3E}">
        <p14:creationId xmlns:p14="http://schemas.microsoft.com/office/powerpoint/2010/main" val="404847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1BAE1-06B6-9F87-2FDF-3537C894E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1FDEE-3AA3-9CD2-C10C-EE90BE0CDA3D}"/>
              </a:ext>
            </a:extLst>
          </p:cNvPr>
          <p:cNvSpPr>
            <a:spLocks noGrp="1"/>
          </p:cNvSpPr>
          <p:nvPr>
            <p:ph type="title"/>
          </p:nvPr>
        </p:nvSpPr>
        <p:spPr>
          <a:xfrm>
            <a:off x="458893" y="365125"/>
            <a:ext cx="11242571" cy="265811"/>
          </a:xfrm>
        </p:spPr>
        <p:txBody>
          <a:bodyPr/>
          <a:lstStyle/>
          <a:p>
            <a:r>
              <a:rPr lang="en-US" sz="1200" dirty="0"/>
              <a:t>Continue…</a:t>
            </a:r>
            <a:br>
              <a:rPr lang="en-US" sz="1300" dirty="0"/>
            </a:br>
            <a:endParaRPr lang="en-US" sz="500" dirty="0"/>
          </a:p>
        </p:txBody>
      </p:sp>
      <p:sp>
        <p:nvSpPr>
          <p:cNvPr id="3" name="Footer Placeholder 2">
            <a:extLst>
              <a:ext uri="{FF2B5EF4-FFF2-40B4-BE49-F238E27FC236}">
                <a16:creationId xmlns:a16="http://schemas.microsoft.com/office/drawing/2014/main" id="{D9F00354-0001-1A36-38DD-291DC1739EFF}"/>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E31C2FEA-1747-637C-1DB4-78F394173596}"/>
              </a:ext>
            </a:extLst>
          </p:cNvPr>
          <p:cNvSpPr>
            <a:spLocks noGrp="1"/>
          </p:cNvSpPr>
          <p:nvPr>
            <p:ph type="sldNum" sz="quarter" idx="4"/>
          </p:nvPr>
        </p:nvSpPr>
        <p:spPr/>
        <p:txBody>
          <a:bodyPr/>
          <a:lstStyle/>
          <a:p>
            <a:fld id="{F91729D4-A164-47A3-830D-E792BCE699E4}" type="slidenum">
              <a:rPr lang="en-US" smtClean="0"/>
              <a:pPr/>
              <a:t>4</a:t>
            </a:fld>
            <a:endParaRPr lang="en-US" dirty="0"/>
          </a:p>
        </p:txBody>
      </p:sp>
      <p:sp>
        <p:nvSpPr>
          <p:cNvPr id="5" name="Text Placeholder 4">
            <a:extLst>
              <a:ext uri="{FF2B5EF4-FFF2-40B4-BE49-F238E27FC236}">
                <a16:creationId xmlns:a16="http://schemas.microsoft.com/office/drawing/2014/main" id="{77B9F21A-2637-7718-1482-DBFFCC7B7B77}"/>
              </a:ext>
            </a:extLst>
          </p:cNvPr>
          <p:cNvSpPr>
            <a:spLocks noGrp="1"/>
          </p:cNvSpPr>
          <p:nvPr>
            <p:ph type="body" sz="quarter" idx="10"/>
          </p:nvPr>
        </p:nvSpPr>
        <p:spPr>
          <a:xfrm>
            <a:off x="458789" y="740664"/>
            <a:ext cx="11242571" cy="5094987"/>
          </a:xfrm>
        </p:spPr>
        <p:txBody>
          <a:bodyPr/>
          <a:lstStyle/>
          <a:p>
            <a:pPr>
              <a:lnSpc>
                <a:spcPct val="100000"/>
              </a:lnSpc>
            </a:pPr>
            <a:r>
              <a:rPr lang="en-US" sz="2800" dirty="0"/>
              <a:t>Recipient is responsible for locating and supervising  care provider</a:t>
            </a:r>
          </a:p>
          <a:p>
            <a:pPr>
              <a:lnSpc>
                <a:spcPct val="100000"/>
              </a:lnSpc>
              <a:buNone/>
            </a:pPr>
            <a:endParaRPr lang="en-US" sz="1400" dirty="0"/>
          </a:p>
          <a:p>
            <a:pPr>
              <a:lnSpc>
                <a:spcPct val="100000"/>
              </a:lnSpc>
            </a:pPr>
            <a:r>
              <a:rPr lang="en-US" sz="2800" dirty="0"/>
              <a:t>Care provider checks issued by State of California directly to care provider </a:t>
            </a:r>
          </a:p>
          <a:p>
            <a:pPr lvl="2">
              <a:lnSpc>
                <a:spcPct val="100000"/>
              </a:lnSpc>
            </a:pPr>
            <a:r>
              <a:rPr lang="en-US" sz="2800" dirty="0"/>
              <a:t>Current Orange County wage = $18.90 per hour as of January 2026</a:t>
            </a:r>
          </a:p>
          <a:p>
            <a:pPr>
              <a:lnSpc>
                <a:spcPct val="100000"/>
              </a:lnSpc>
            </a:pPr>
            <a:r>
              <a:rPr lang="en-US" sz="2800" dirty="0"/>
              <a:t>Hours authorized</a:t>
            </a:r>
          </a:p>
          <a:p>
            <a:pPr lvl="2">
              <a:lnSpc>
                <a:spcPct val="100000"/>
              </a:lnSpc>
            </a:pPr>
            <a:r>
              <a:rPr lang="en-US" sz="2800" dirty="0"/>
              <a:t>Average 112.1 hours per month for persons with disabilities (statewide average = 118.3 hours/month)</a:t>
            </a:r>
          </a:p>
          <a:p>
            <a:pPr lvl="2">
              <a:lnSpc>
                <a:spcPct val="100000"/>
              </a:lnSpc>
            </a:pPr>
            <a:r>
              <a:rPr lang="en-US" sz="2800" dirty="0"/>
              <a:t>Maximum 283 hours per month</a:t>
            </a:r>
          </a:p>
          <a:p>
            <a:pPr>
              <a:lnSpc>
                <a:spcPct val="100000"/>
              </a:lnSpc>
            </a:pPr>
            <a:endParaRPr lang="en-US" sz="2800" dirty="0"/>
          </a:p>
        </p:txBody>
      </p:sp>
    </p:spTree>
    <p:extLst>
      <p:ext uri="{BB962C8B-B14F-4D97-AF65-F5344CB8AC3E}">
        <p14:creationId xmlns:p14="http://schemas.microsoft.com/office/powerpoint/2010/main" val="13287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90EF-D0F0-A549-DDA1-F8D6FAD62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4AD9AB-D4D1-C871-9138-9D56DB37A75D}"/>
              </a:ext>
            </a:extLst>
          </p:cNvPr>
          <p:cNvSpPr>
            <a:spLocks noGrp="1"/>
          </p:cNvSpPr>
          <p:nvPr>
            <p:ph type="title"/>
          </p:nvPr>
        </p:nvSpPr>
        <p:spPr>
          <a:xfrm>
            <a:off x="458893" y="365125"/>
            <a:ext cx="11242571" cy="777875"/>
          </a:xfrm>
        </p:spPr>
        <p:txBody>
          <a:bodyPr/>
          <a:lstStyle/>
          <a:p>
            <a:r>
              <a:rPr lang="en-US" dirty="0"/>
              <a:t>Eligibility</a:t>
            </a:r>
          </a:p>
        </p:txBody>
      </p:sp>
      <p:sp>
        <p:nvSpPr>
          <p:cNvPr id="3" name="Footer Placeholder 2">
            <a:extLst>
              <a:ext uri="{FF2B5EF4-FFF2-40B4-BE49-F238E27FC236}">
                <a16:creationId xmlns:a16="http://schemas.microsoft.com/office/drawing/2014/main" id="{6B6CF47A-4AAE-8028-2252-39076F77ADC0}"/>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F47C3514-638D-6913-1D9C-9624F37C3F75}"/>
              </a:ext>
            </a:extLst>
          </p:cNvPr>
          <p:cNvSpPr>
            <a:spLocks noGrp="1"/>
          </p:cNvSpPr>
          <p:nvPr>
            <p:ph type="sldNum" sz="quarter" idx="4"/>
          </p:nvPr>
        </p:nvSpPr>
        <p:spPr/>
        <p:txBody>
          <a:bodyPr/>
          <a:lstStyle/>
          <a:p>
            <a:fld id="{F91729D4-A164-47A3-830D-E792BCE699E4}" type="slidenum">
              <a:rPr lang="en-US" smtClean="0"/>
              <a:pPr/>
              <a:t>5</a:t>
            </a:fld>
            <a:endParaRPr lang="en-US" dirty="0"/>
          </a:p>
        </p:txBody>
      </p:sp>
      <p:sp>
        <p:nvSpPr>
          <p:cNvPr id="5" name="Text Placeholder 4">
            <a:extLst>
              <a:ext uri="{FF2B5EF4-FFF2-40B4-BE49-F238E27FC236}">
                <a16:creationId xmlns:a16="http://schemas.microsoft.com/office/drawing/2014/main" id="{E742FFCD-7402-055F-3BD2-31BD4ECF9212}"/>
              </a:ext>
            </a:extLst>
          </p:cNvPr>
          <p:cNvSpPr>
            <a:spLocks noGrp="1"/>
          </p:cNvSpPr>
          <p:nvPr>
            <p:ph type="body" sz="quarter" idx="10"/>
          </p:nvPr>
        </p:nvSpPr>
        <p:spPr>
          <a:xfrm>
            <a:off x="458789" y="1143000"/>
            <a:ext cx="11242571" cy="4882896"/>
          </a:xfrm>
        </p:spPr>
        <p:txBody>
          <a:bodyPr/>
          <a:lstStyle/>
          <a:p>
            <a:pPr>
              <a:lnSpc>
                <a:spcPct val="100000"/>
              </a:lnSpc>
            </a:pPr>
            <a:r>
              <a:rPr lang="en-US" sz="2400" dirty="0"/>
              <a:t>Must have a disability, vision impairment/blind, or elderly (age 65+)</a:t>
            </a:r>
          </a:p>
          <a:p>
            <a:pPr lvl="2">
              <a:lnSpc>
                <a:spcPct val="100000"/>
              </a:lnSpc>
            </a:pPr>
            <a:r>
              <a:rPr lang="en-US" sz="2400" dirty="0"/>
              <a:t>Percentage of IHSS recipients within OC: 53% disabled, 1.0% blind, 46% elderly</a:t>
            </a:r>
          </a:p>
          <a:p>
            <a:pPr>
              <a:lnSpc>
                <a:spcPct val="100000"/>
              </a:lnSpc>
            </a:pPr>
            <a:r>
              <a:rPr lang="en-US" sz="2400" dirty="0"/>
              <a:t>Must be unable to live safely at home without help</a:t>
            </a:r>
          </a:p>
          <a:p>
            <a:pPr>
              <a:lnSpc>
                <a:spcPct val="100000"/>
              </a:lnSpc>
            </a:pPr>
            <a:r>
              <a:rPr lang="en-US" sz="2400" dirty="0"/>
              <a:t> Must meet financial need requirement</a:t>
            </a:r>
          </a:p>
          <a:p>
            <a:pPr>
              <a:lnSpc>
                <a:spcPct val="100000"/>
              </a:lnSpc>
            </a:pPr>
            <a:r>
              <a:rPr lang="en-US" sz="2400" dirty="0"/>
              <a:t>Must be a Medi-Cal recipient</a:t>
            </a:r>
          </a:p>
          <a:p>
            <a:pPr lvl="2">
              <a:lnSpc>
                <a:spcPct val="100000"/>
              </a:lnSpc>
            </a:pPr>
            <a:r>
              <a:rPr lang="en-US" sz="2400" dirty="0"/>
              <a:t>Includes children on Medi-Cal through “Institutional Deeming” (HCBS DD Waiver)</a:t>
            </a:r>
          </a:p>
          <a:p>
            <a:pPr>
              <a:lnSpc>
                <a:spcPct val="100000"/>
              </a:lnSpc>
            </a:pPr>
            <a:r>
              <a:rPr lang="en-US" sz="2400" dirty="0"/>
              <a:t>Some recipients with higher incomes may have a share of cost (SOC).  This is determined by Medi-Cal.  (Income too high to qualify for SSI, but low enough to receive Medi-Cal)</a:t>
            </a:r>
          </a:p>
          <a:p>
            <a:pPr>
              <a:lnSpc>
                <a:spcPct val="100000"/>
              </a:lnSpc>
            </a:pPr>
            <a:endParaRPr lang="en-US" sz="1800" dirty="0"/>
          </a:p>
        </p:txBody>
      </p:sp>
    </p:spTree>
    <p:extLst>
      <p:ext uri="{BB962C8B-B14F-4D97-AF65-F5344CB8AC3E}">
        <p14:creationId xmlns:p14="http://schemas.microsoft.com/office/powerpoint/2010/main" val="242040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HSS Assessment Process, which shows the order in which the assessment done. 1- intake or reassessment. 2- prepare for the home visit. 3- complete thorough assessment of recipient's needs. 4- assign FI rank and document. 5- identify tasks utilizing HTGs. 6- authorize services in CMIPS. Lastly: Document; CMIPS, Exceptions, Narrative, Froms. ">
            <a:extLst>
              <a:ext uri="{FF2B5EF4-FFF2-40B4-BE49-F238E27FC236}">
                <a16:creationId xmlns:a16="http://schemas.microsoft.com/office/drawing/2014/main" id="{9360E7D8-F884-D947-7325-158D935A1908}"/>
              </a:ext>
            </a:extLst>
          </p:cNvPr>
          <p:cNvPicPr>
            <a:picLocks noGrp="1" noChangeAspect="1"/>
          </p:cNvPicPr>
          <p:nvPr>
            <p:ph type="pic" sz="quarter" idx="13"/>
          </p:nvPr>
        </p:nvPicPr>
        <p:blipFill>
          <a:blip r:embed="rId2"/>
          <a:srcRect l="128" t="1070" r="128" b="-526"/>
          <a:stretch>
            <a:fillRect/>
          </a:stretch>
        </p:blipFill>
        <p:spPr>
          <a:xfrm>
            <a:off x="576072" y="136525"/>
            <a:ext cx="7104888" cy="6007608"/>
          </a:xfrm>
          <a:noFill/>
        </p:spPr>
      </p:pic>
      <p:sp>
        <p:nvSpPr>
          <p:cNvPr id="3" name="Footer Placeholder 2">
            <a:extLst>
              <a:ext uri="{FF2B5EF4-FFF2-40B4-BE49-F238E27FC236}">
                <a16:creationId xmlns:a16="http://schemas.microsoft.com/office/drawing/2014/main" id="{05035BF3-F379-4230-ADAD-0D67A84DAD9A}"/>
              </a:ext>
            </a:extLst>
          </p:cNvPr>
          <p:cNvSpPr>
            <a:spLocks noGrp="1"/>
          </p:cNvSpPr>
          <p:nvPr>
            <p:ph type="ftr" sz="quarter" idx="3"/>
          </p:nvPr>
        </p:nvSpPr>
        <p:spPr>
          <a:xfrm>
            <a:off x="914401" y="6356351"/>
            <a:ext cx="8806545" cy="365125"/>
          </a:xfrm>
        </p:spPr>
        <p:txBody>
          <a:bodyPr anchor="ctr">
            <a:normAutofit/>
          </a:bodyPr>
          <a:lstStyle/>
          <a:p>
            <a:r>
              <a:rPr lang="en-US" dirty="0"/>
              <a:t>IHSS essential training</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4"/>
          </p:nvPr>
        </p:nvSpPr>
        <p:spPr>
          <a:xfrm>
            <a:off x="458893" y="6356351"/>
            <a:ext cx="455507" cy="365125"/>
          </a:xfrm>
        </p:spPr>
        <p:txBody>
          <a:bodyPr anchor="ctr">
            <a:normAutofit/>
          </a:bodyPr>
          <a:lstStyle/>
          <a:p>
            <a:pPr>
              <a:spcAft>
                <a:spcPts val="600"/>
              </a:spcAft>
            </a:pPr>
            <a:fld id="{F91729D4-A164-47A3-830D-E792BCE699E4}" type="slidenum">
              <a:rPr lang="en-US" smtClean="0"/>
              <a:pPr>
                <a:spcAft>
                  <a:spcPts val="600"/>
                </a:spcAft>
              </a:pPr>
              <a:t>6</a:t>
            </a:fld>
            <a:endParaRPr lang="en-US"/>
          </a:p>
        </p:txBody>
      </p:sp>
      <p:sp>
        <p:nvSpPr>
          <p:cNvPr id="11" name="Text Placeholder 10">
            <a:extLst>
              <a:ext uri="{FF2B5EF4-FFF2-40B4-BE49-F238E27FC236}">
                <a16:creationId xmlns:a16="http://schemas.microsoft.com/office/drawing/2014/main" id="{5477DE34-84B1-7943-DF71-7C292000E714}"/>
              </a:ext>
            </a:extLst>
          </p:cNvPr>
          <p:cNvSpPr>
            <a:spLocks noGrp="1"/>
          </p:cNvSpPr>
          <p:nvPr>
            <p:ph type="body" sz="quarter" idx="15"/>
          </p:nvPr>
        </p:nvSpPr>
        <p:spPr>
          <a:xfrm>
            <a:off x="5733288" y="3970275"/>
            <a:ext cx="5158571" cy="502159"/>
          </a:xfrm>
        </p:spPr>
        <p:txBody>
          <a:bodyPr/>
          <a:lstStyle/>
          <a:p>
            <a:r>
              <a:rPr lang="en-US" sz="1200" dirty="0"/>
              <a:t>**CMIPS = Case Management Information &amp; Payrolling System</a:t>
            </a:r>
          </a:p>
          <a:p>
            <a:endParaRPr lang="en-US" dirty="0"/>
          </a:p>
        </p:txBody>
      </p:sp>
      <p:sp>
        <p:nvSpPr>
          <p:cNvPr id="13" name="Title 1">
            <a:extLst>
              <a:ext uri="{FF2B5EF4-FFF2-40B4-BE49-F238E27FC236}">
                <a16:creationId xmlns:a16="http://schemas.microsoft.com/office/drawing/2014/main" id="{68B44705-46AA-B2CF-6A06-607AC97C3316}"/>
              </a:ext>
            </a:extLst>
          </p:cNvPr>
          <p:cNvSpPr>
            <a:spLocks noGrp="1"/>
          </p:cNvSpPr>
          <p:nvPr>
            <p:ph type="title"/>
          </p:nvPr>
        </p:nvSpPr>
        <p:spPr>
          <a:xfrm>
            <a:off x="6096000" y="3566075"/>
            <a:ext cx="3913632" cy="383967"/>
          </a:xfrm>
          <a:solidFill>
            <a:schemeClr val="bg1"/>
          </a:solidFill>
        </p:spPr>
        <p:txBody>
          <a:bodyPr/>
          <a:lstStyle/>
          <a:p>
            <a:r>
              <a:rPr lang="en-US" sz="1200" dirty="0">
                <a:solidFill>
                  <a:schemeClr val="tx1"/>
                </a:solidFill>
              </a:rPr>
              <a:t>**HTG = hourly task guidelines</a:t>
            </a:r>
            <a:br>
              <a:rPr lang="en-US" sz="1400" dirty="0">
                <a:solidFill>
                  <a:schemeClr val="tx1"/>
                </a:solidFill>
              </a:rPr>
            </a:br>
            <a:endParaRPr lang="en-US" sz="1400" dirty="0">
              <a:solidFill>
                <a:schemeClr val="tx1"/>
              </a:solidFill>
            </a:endParaRPr>
          </a:p>
        </p:txBody>
      </p:sp>
    </p:spTree>
    <p:extLst>
      <p:ext uri="{BB962C8B-B14F-4D97-AF65-F5344CB8AC3E}">
        <p14:creationId xmlns:p14="http://schemas.microsoft.com/office/powerpoint/2010/main" val="306340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985AD-B120-50BA-E861-BE3E55865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0BCC3-118A-683A-DA88-CD72286A71BB}"/>
              </a:ext>
            </a:extLst>
          </p:cNvPr>
          <p:cNvSpPr>
            <a:spLocks noGrp="1"/>
          </p:cNvSpPr>
          <p:nvPr>
            <p:ph type="title"/>
          </p:nvPr>
        </p:nvSpPr>
        <p:spPr/>
        <p:txBody>
          <a:bodyPr/>
          <a:lstStyle/>
          <a:p>
            <a:r>
              <a:rPr lang="en-US" dirty="0"/>
              <a:t>Eligibility Timeline </a:t>
            </a:r>
            <a:br>
              <a:rPr lang="en-US" dirty="0"/>
            </a:br>
            <a:r>
              <a:rPr lang="en-US" dirty="0"/>
              <a:t>										</a:t>
            </a:r>
            <a:r>
              <a:rPr lang="en-US" sz="1800" i="1" dirty="0"/>
              <a:t>MPP 30-759.2</a:t>
            </a:r>
            <a:br>
              <a:rPr lang="en-US" i="1" dirty="0"/>
            </a:br>
            <a:r>
              <a:rPr lang="en-US" i="1" dirty="0"/>
              <a:t> </a:t>
            </a:r>
            <a:endParaRPr lang="en-US" dirty="0"/>
          </a:p>
        </p:txBody>
      </p:sp>
      <p:sp>
        <p:nvSpPr>
          <p:cNvPr id="3" name="Footer Placeholder 2">
            <a:extLst>
              <a:ext uri="{FF2B5EF4-FFF2-40B4-BE49-F238E27FC236}">
                <a16:creationId xmlns:a16="http://schemas.microsoft.com/office/drawing/2014/main" id="{E8010F93-D043-BAA0-1EAF-4286AA02FC69}"/>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104721F3-A6F9-AAE2-F770-7C19ECC84B9A}"/>
              </a:ext>
            </a:extLst>
          </p:cNvPr>
          <p:cNvSpPr>
            <a:spLocks noGrp="1"/>
          </p:cNvSpPr>
          <p:nvPr>
            <p:ph type="sldNum" sz="quarter" idx="4"/>
          </p:nvPr>
        </p:nvSpPr>
        <p:spPr/>
        <p:txBody>
          <a:bodyPr/>
          <a:lstStyle/>
          <a:p>
            <a:fld id="{F91729D4-A164-47A3-830D-E792BCE699E4}" type="slidenum">
              <a:rPr lang="en-US" smtClean="0"/>
              <a:pPr/>
              <a:t>7</a:t>
            </a:fld>
            <a:endParaRPr lang="en-US" dirty="0"/>
          </a:p>
        </p:txBody>
      </p:sp>
      <p:sp>
        <p:nvSpPr>
          <p:cNvPr id="5" name="Text Placeholder 4">
            <a:extLst>
              <a:ext uri="{FF2B5EF4-FFF2-40B4-BE49-F238E27FC236}">
                <a16:creationId xmlns:a16="http://schemas.microsoft.com/office/drawing/2014/main" id="{92475110-077C-A97F-8163-CCCD8C1B229F}"/>
              </a:ext>
            </a:extLst>
          </p:cNvPr>
          <p:cNvSpPr>
            <a:spLocks noGrp="1"/>
          </p:cNvSpPr>
          <p:nvPr>
            <p:ph type="body" sz="quarter" idx="10"/>
          </p:nvPr>
        </p:nvSpPr>
        <p:spPr>
          <a:xfrm>
            <a:off x="458789" y="1811339"/>
            <a:ext cx="10212259" cy="4024312"/>
          </a:xfrm>
        </p:spPr>
        <p:txBody>
          <a:bodyPr/>
          <a:lstStyle/>
          <a:p>
            <a:r>
              <a:rPr lang="en-US" sz="2800" dirty="0"/>
              <a:t>Agency shall process applications; e.g., complete initial needs assessments, determine eligibility, and send notices of action </a:t>
            </a:r>
            <a:r>
              <a:rPr lang="en-US" sz="2800" b="1" u="sng" dirty="0"/>
              <a:t>no later than 30 days </a:t>
            </a:r>
            <a:r>
              <a:rPr lang="en-US" sz="2800" dirty="0"/>
              <a:t>following the date of the application. </a:t>
            </a:r>
          </a:p>
          <a:p>
            <a:pPr lvl="2"/>
            <a:r>
              <a:rPr lang="en-US" sz="2800" dirty="0"/>
              <a:t>An exception may be made when a disability determination has not been received in the 30-day period. </a:t>
            </a:r>
          </a:p>
          <a:p>
            <a:endParaRPr lang="en-US" dirty="0"/>
          </a:p>
        </p:txBody>
      </p:sp>
    </p:spTree>
    <p:extLst>
      <p:ext uri="{BB962C8B-B14F-4D97-AF65-F5344CB8AC3E}">
        <p14:creationId xmlns:p14="http://schemas.microsoft.com/office/powerpoint/2010/main" val="411149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0B64F-603A-FF36-2701-24BF92796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807E7-75BB-E656-BFC2-80F16286062B}"/>
              </a:ext>
            </a:extLst>
          </p:cNvPr>
          <p:cNvSpPr>
            <a:spLocks noGrp="1"/>
          </p:cNvSpPr>
          <p:nvPr>
            <p:ph type="title"/>
          </p:nvPr>
        </p:nvSpPr>
        <p:spPr/>
        <p:txBody>
          <a:bodyPr/>
          <a:lstStyle/>
          <a:p>
            <a:r>
              <a:rPr lang="en-US" dirty="0"/>
              <a:t>How to Apply</a:t>
            </a:r>
          </a:p>
        </p:txBody>
      </p:sp>
      <p:sp>
        <p:nvSpPr>
          <p:cNvPr id="3" name="Footer Placeholder 2">
            <a:extLst>
              <a:ext uri="{FF2B5EF4-FFF2-40B4-BE49-F238E27FC236}">
                <a16:creationId xmlns:a16="http://schemas.microsoft.com/office/drawing/2014/main" id="{BCCBC248-FF51-75B5-EC2C-1AA4BA9885B3}"/>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8E4288DA-D4DC-EA3D-127A-BBBE3E5D1D81}"/>
              </a:ext>
            </a:extLst>
          </p:cNvPr>
          <p:cNvSpPr>
            <a:spLocks noGrp="1"/>
          </p:cNvSpPr>
          <p:nvPr>
            <p:ph type="sldNum" sz="quarter" idx="4"/>
          </p:nvPr>
        </p:nvSpPr>
        <p:spPr/>
        <p:txBody>
          <a:bodyPr/>
          <a:lstStyle/>
          <a:p>
            <a:fld id="{F91729D4-A164-47A3-830D-E792BCE699E4}" type="slidenum">
              <a:rPr lang="en-US" smtClean="0"/>
              <a:pPr/>
              <a:t>8</a:t>
            </a:fld>
            <a:endParaRPr lang="en-US" dirty="0"/>
          </a:p>
        </p:txBody>
      </p:sp>
      <p:sp>
        <p:nvSpPr>
          <p:cNvPr id="5" name="Text Placeholder 4">
            <a:extLst>
              <a:ext uri="{FF2B5EF4-FFF2-40B4-BE49-F238E27FC236}">
                <a16:creationId xmlns:a16="http://schemas.microsoft.com/office/drawing/2014/main" id="{573E8C28-E0F2-7E3F-FC86-941D1776D78F}"/>
              </a:ext>
            </a:extLst>
          </p:cNvPr>
          <p:cNvSpPr>
            <a:spLocks noGrp="1"/>
          </p:cNvSpPr>
          <p:nvPr>
            <p:ph type="body" sz="quarter" idx="10"/>
          </p:nvPr>
        </p:nvSpPr>
        <p:spPr/>
        <p:txBody>
          <a:bodyPr/>
          <a:lstStyle/>
          <a:p>
            <a:r>
              <a:rPr lang="en-US" sz="2800" dirty="0"/>
              <a:t>Easiest way – apply by phone and speak with an IHSS Intake Worker 714-825-3000  (Orange County Social Services Agency)</a:t>
            </a:r>
          </a:p>
          <a:p>
            <a:r>
              <a:rPr lang="en-US" sz="2800" dirty="0"/>
              <a:t>Find your county’s IHSS office here: </a:t>
            </a:r>
            <a:r>
              <a:rPr lang="en-US" sz="2800" dirty="0">
                <a:hlinkClick r:id="rId2"/>
              </a:rPr>
              <a:t>https://www.cdss.ca.gov/inforesources/county-ihss-offices</a:t>
            </a:r>
            <a:r>
              <a:rPr lang="en-US" sz="2800" dirty="0"/>
              <a:t> </a:t>
            </a:r>
          </a:p>
          <a:p>
            <a:pPr marL="0" indent="0">
              <a:buNone/>
            </a:pPr>
            <a:endParaRPr lang="en-US" sz="2800" dirty="0"/>
          </a:p>
          <a:p>
            <a:r>
              <a:rPr lang="en-US" sz="2800" dirty="0">
                <a:hlinkClick r:id="rId3"/>
              </a:rPr>
              <a:t>SOC 295 </a:t>
            </a:r>
            <a:r>
              <a:rPr lang="en-US" sz="2800" dirty="0"/>
              <a:t>- APPLICATION FOR IN-HOME SUPPORTIVE SERVICES </a:t>
            </a:r>
          </a:p>
          <a:p>
            <a:r>
              <a:rPr lang="en-US" sz="2800" dirty="0">
                <a:hlinkClick r:id="rId4"/>
              </a:rPr>
              <a:t>SOC 873 </a:t>
            </a:r>
            <a:r>
              <a:rPr lang="en-US" sz="2800" dirty="0"/>
              <a:t>- IN-HOME SUPPORTIVE SERVICES (IHSS) PROGRAM HEALTH CARE CERTIFICATION FORM (DOCTOR COMPLETED)</a:t>
            </a:r>
          </a:p>
          <a:p>
            <a:endParaRPr lang="en-US" sz="2800" dirty="0"/>
          </a:p>
        </p:txBody>
      </p:sp>
    </p:spTree>
    <p:extLst>
      <p:ext uri="{BB962C8B-B14F-4D97-AF65-F5344CB8AC3E}">
        <p14:creationId xmlns:p14="http://schemas.microsoft.com/office/powerpoint/2010/main" val="348381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92E37-86CC-274C-28DB-DEE4A0B98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EC65B-60EF-7A28-D2E1-20663461FC2A}"/>
              </a:ext>
            </a:extLst>
          </p:cNvPr>
          <p:cNvSpPr>
            <a:spLocks noGrp="1"/>
          </p:cNvSpPr>
          <p:nvPr>
            <p:ph type="title"/>
          </p:nvPr>
        </p:nvSpPr>
        <p:spPr>
          <a:xfrm>
            <a:off x="474715" y="190120"/>
            <a:ext cx="11242571" cy="759587"/>
          </a:xfrm>
        </p:spPr>
        <p:txBody>
          <a:bodyPr/>
          <a:lstStyle/>
          <a:p>
            <a:r>
              <a:rPr lang="en-US" dirty="0"/>
              <a:t>Determining Recipient’s Needs</a:t>
            </a:r>
          </a:p>
        </p:txBody>
      </p:sp>
      <p:sp>
        <p:nvSpPr>
          <p:cNvPr id="3" name="Footer Placeholder 2">
            <a:extLst>
              <a:ext uri="{FF2B5EF4-FFF2-40B4-BE49-F238E27FC236}">
                <a16:creationId xmlns:a16="http://schemas.microsoft.com/office/drawing/2014/main" id="{4E6EF579-A122-05B4-0593-4575B65E4F87}"/>
              </a:ext>
            </a:extLst>
          </p:cNvPr>
          <p:cNvSpPr>
            <a:spLocks noGrp="1"/>
          </p:cNvSpPr>
          <p:nvPr>
            <p:ph type="ftr" sz="quarter" idx="3"/>
          </p:nvPr>
        </p:nvSpPr>
        <p:spPr/>
        <p:txBody>
          <a:bodyPr/>
          <a:lstStyle/>
          <a:p>
            <a:r>
              <a:rPr lang="en-US" dirty="0"/>
              <a:t>IHSS essential training</a:t>
            </a:r>
          </a:p>
        </p:txBody>
      </p:sp>
      <p:sp>
        <p:nvSpPr>
          <p:cNvPr id="4" name="Slide Number Placeholder 3">
            <a:extLst>
              <a:ext uri="{FF2B5EF4-FFF2-40B4-BE49-F238E27FC236}">
                <a16:creationId xmlns:a16="http://schemas.microsoft.com/office/drawing/2014/main" id="{434549AF-DF9F-8FF5-2EB9-B5962154A5FA}"/>
              </a:ext>
            </a:extLst>
          </p:cNvPr>
          <p:cNvSpPr>
            <a:spLocks noGrp="1"/>
          </p:cNvSpPr>
          <p:nvPr>
            <p:ph type="sldNum" sz="quarter" idx="4"/>
          </p:nvPr>
        </p:nvSpPr>
        <p:spPr/>
        <p:txBody>
          <a:bodyPr/>
          <a:lstStyle/>
          <a:p>
            <a:fld id="{F91729D4-A164-47A3-830D-E792BCE699E4}" type="slidenum">
              <a:rPr lang="en-US" smtClean="0"/>
              <a:pPr/>
              <a:t>9</a:t>
            </a:fld>
            <a:endParaRPr lang="en-US" dirty="0"/>
          </a:p>
        </p:txBody>
      </p:sp>
      <p:sp>
        <p:nvSpPr>
          <p:cNvPr id="5" name="Text Placeholder 4">
            <a:extLst>
              <a:ext uri="{FF2B5EF4-FFF2-40B4-BE49-F238E27FC236}">
                <a16:creationId xmlns:a16="http://schemas.microsoft.com/office/drawing/2014/main" id="{0E42CDD1-40BE-25A8-85CB-FEF8BC1FFBC9}"/>
              </a:ext>
            </a:extLst>
          </p:cNvPr>
          <p:cNvSpPr>
            <a:spLocks noGrp="1"/>
          </p:cNvSpPr>
          <p:nvPr>
            <p:ph type="body" sz="quarter" idx="10"/>
          </p:nvPr>
        </p:nvSpPr>
        <p:spPr>
          <a:xfrm>
            <a:off x="458789" y="1124712"/>
            <a:ext cx="11574715" cy="5056632"/>
          </a:xfrm>
        </p:spPr>
        <p:txBody>
          <a:bodyPr numCol="2"/>
          <a:lstStyle/>
          <a:p>
            <a:r>
              <a:rPr lang="en-US" dirty="0"/>
              <a:t>Related Services</a:t>
            </a:r>
          </a:p>
          <a:p>
            <a:pPr lvl="1"/>
            <a:r>
              <a:rPr lang="en-US" sz="1800" dirty="0"/>
              <a:t>Cleaning</a:t>
            </a:r>
          </a:p>
          <a:p>
            <a:pPr lvl="1"/>
            <a:r>
              <a:rPr lang="en-US" sz="1800" dirty="0"/>
              <a:t>Laundry</a:t>
            </a:r>
          </a:p>
          <a:p>
            <a:pPr lvl="1"/>
            <a:r>
              <a:rPr lang="en-US" sz="1800" dirty="0"/>
              <a:t>Shopping for food and other errands</a:t>
            </a:r>
          </a:p>
          <a:p>
            <a:pPr lvl="1"/>
            <a:r>
              <a:rPr lang="en-US" sz="1800" dirty="0"/>
              <a:t>Cooking and meal clean-up</a:t>
            </a:r>
          </a:p>
          <a:p>
            <a:endParaRPr lang="en-US" sz="133" dirty="0"/>
          </a:p>
          <a:p>
            <a:r>
              <a:rPr lang="en-US" dirty="0"/>
              <a:t>Accompaniment Services</a:t>
            </a:r>
          </a:p>
          <a:p>
            <a:pPr lvl="1"/>
            <a:r>
              <a:rPr lang="en-US" sz="1800" dirty="0"/>
              <a:t>Medical appointments</a:t>
            </a:r>
          </a:p>
          <a:p>
            <a:endParaRPr lang="en-US" sz="133" dirty="0"/>
          </a:p>
          <a:p>
            <a:r>
              <a:rPr lang="en-US" dirty="0"/>
              <a:t>Domestic Services </a:t>
            </a:r>
          </a:p>
          <a:p>
            <a:pPr lvl="1"/>
            <a:r>
              <a:rPr lang="en-US" sz="1800" dirty="0"/>
              <a:t>Clean floors, wash kitchen, take out trash, dust, make bed</a:t>
            </a:r>
          </a:p>
          <a:p>
            <a:pPr lvl="1"/>
            <a:r>
              <a:rPr lang="en-US" sz="1800" dirty="0"/>
              <a:t>Not applicable to minors</a:t>
            </a:r>
          </a:p>
          <a:p>
            <a:endParaRPr lang="en-US" sz="133" dirty="0"/>
          </a:p>
          <a:p>
            <a:r>
              <a:rPr lang="en-US" dirty="0"/>
              <a:t>Travel Time &amp; Medical Wait Time</a:t>
            </a:r>
            <a:br>
              <a:rPr lang="en-US" dirty="0"/>
            </a:br>
            <a:br>
              <a:rPr lang="en-US" dirty="0"/>
            </a:br>
            <a:br>
              <a:rPr lang="en-US" dirty="0"/>
            </a:br>
            <a:endParaRPr lang="en-US" dirty="0"/>
          </a:p>
          <a:p>
            <a:r>
              <a:rPr lang="en-US" dirty="0"/>
              <a:t>Paramedical Services</a:t>
            </a:r>
          </a:p>
          <a:p>
            <a:pPr lvl="1"/>
            <a:r>
              <a:rPr lang="en-US" sz="1800" dirty="0"/>
              <a:t>Activities including the administration of medications, puncturing skin, or inserting a medical device, etc. </a:t>
            </a:r>
          </a:p>
          <a:p>
            <a:endParaRPr lang="en-US" sz="133" dirty="0"/>
          </a:p>
          <a:p>
            <a:r>
              <a:rPr lang="en-US" dirty="0"/>
              <a:t>Personal Care Services</a:t>
            </a:r>
          </a:p>
          <a:p>
            <a:pPr lvl="1"/>
            <a:r>
              <a:rPr lang="en-US" sz="1800" dirty="0"/>
              <a:t>Respiration assistance</a:t>
            </a:r>
          </a:p>
          <a:p>
            <a:pPr lvl="1"/>
            <a:r>
              <a:rPr lang="en-US" sz="1800" dirty="0"/>
              <a:t>Bowel, bladder care</a:t>
            </a:r>
          </a:p>
          <a:p>
            <a:pPr lvl="1"/>
            <a:r>
              <a:rPr lang="en-US" sz="1800" dirty="0"/>
              <a:t>Feeding</a:t>
            </a:r>
          </a:p>
          <a:p>
            <a:pPr lvl="1"/>
            <a:r>
              <a:rPr lang="en-US" sz="1800" dirty="0"/>
              <a:t>Bed baths</a:t>
            </a:r>
          </a:p>
          <a:p>
            <a:pPr lvl="1"/>
            <a:r>
              <a:rPr lang="en-US" sz="1800" dirty="0"/>
              <a:t>Dressing</a:t>
            </a:r>
          </a:p>
          <a:p>
            <a:pPr lvl="1"/>
            <a:r>
              <a:rPr lang="en-US" sz="1800" dirty="0"/>
              <a:t>Menstrual care</a:t>
            </a:r>
          </a:p>
          <a:p>
            <a:pPr lvl="1"/>
            <a:r>
              <a:rPr lang="en-US" sz="1800" dirty="0"/>
              <a:t>Ambulation</a:t>
            </a:r>
          </a:p>
          <a:p>
            <a:pPr lvl="1"/>
            <a:r>
              <a:rPr lang="en-US" sz="1800" dirty="0"/>
              <a:t>Move in/out of bed</a:t>
            </a:r>
          </a:p>
          <a:p>
            <a:pPr lvl="1"/>
            <a:r>
              <a:rPr lang="en-US" sz="1800" dirty="0"/>
              <a:t>Bathe, oral hygiene</a:t>
            </a:r>
          </a:p>
          <a:p>
            <a:pPr lvl="1"/>
            <a:r>
              <a:rPr lang="en-US" sz="1800" dirty="0"/>
              <a:t>Repositioning, transferring</a:t>
            </a:r>
          </a:p>
          <a:p>
            <a:pPr lvl="1"/>
            <a:r>
              <a:rPr lang="en-US" sz="1800" dirty="0"/>
              <a:t>Assistance with prosthesis</a:t>
            </a:r>
          </a:p>
          <a:p>
            <a:endParaRPr lang="en-US" sz="1400" dirty="0"/>
          </a:p>
        </p:txBody>
      </p:sp>
    </p:spTree>
    <p:extLst>
      <p:ext uri="{BB962C8B-B14F-4D97-AF65-F5344CB8AC3E}">
        <p14:creationId xmlns:p14="http://schemas.microsoft.com/office/powerpoint/2010/main" val="2654530179"/>
      </p:ext>
    </p:extLst>
  </p:cSld>
  <p:clrMapOvr>
    <a:masterClrMapping/>
  </p:clrMapOvr>
</p:sld>
</file>

<file path=ppt/theme/theme1.xml><?xml version="1.0" encoding="utf-8"?>
<a:theme xmlns:a="http://schemas.openxmlformats.org/drawingml/2006/main" name="Cover">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5CC0C496-FD8A-42BF-932F-4FD62E56F269}" vid="{DBEAE538-0105-45CF-A6D4-E0B303E1878A}"/>
    </a:ext>
  </a:extLst>
</a:theme>
</file>

<file path=ppt/theme/theme2.xml><?xml version="1.0" encoding="utf-8"?>
<a:theme xmlns:a="http://schemas.openxmlformats.org/drawingml/2006/main" name="Internal">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5CC0C496-FD8A-42BF-932F-4FD62E56F269}" vid="{DBEAE538-0105-45CF-A6D4-E0B303E187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79BBA1-1277-4614-8DDE-B2EB22751222}">
  <ds:schemaRefs>
    <ds:schemaRef ds:uri="http://schemas.microsoft.com/sharepoint/v3/contenttype/forms"/>
  </ds:schemaRefs>
</ds:datastoreItem>
</file>

<file path=customXml/itemProps2.xml><?xml version="1.0" encoding="utf-8"?>
<ds:datastoreItem xmlns:ds="http://schemas.openxmlformats.org/officeDocument/2006/customXml" ds:itemID="{62AF5DA8-6387-4138-BF96-B65D39F2FC21}">
  <ds:schemaRefs>
    <ds:schemaRef ds:uri="http://purl.org/dc/elements/1.1/"/>
    <ds:schemaRef ds:uri="16c05727-aa75-4e4a-9b5f-8a80a1165891"/>
    <ds:schemaRef ds:uri="http://www.w3.org/XML/1998/namespace"/>
    <ds:schemaRef ds:uri="http://schemas.microsoft.com/office/2006/documentManagement/types"/>
    <ds:schemaRef ds:uri="http://purl.org/dc/terms/"/>
    <ds:schemaRef ds:uri="http://purl.org/dc/dcmitype/"/>
    <ds:schemaRef ds:uri="71af3243-3dd4-4a8d-8c0d-dd76da1f02a5"/>
    <ds:schemaRef ds:uri="http://schemas.microsoft.com/office/infopath/2007/PartnerControls"/>
    <ds:schemaRef ds:uri="230e9df3-be65-4c73-a93b-d1236ebd677e"/>
    <ds:schemaRef ds:uri="http://schemas.openxmlformats.org/package/2006/metadata/core-propertie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13EF380A-18DE-4A59-8A28-3F29B5D01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e691bd1-edd3-47d6-aa9f-359e2f2ab79c}" enabled="1" method="Standard" siteId="{0235ba6b-2cf0-4b75-bc5d-d6187ce33de3}" contentBits="0" removed="0"/>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324</TotalTime>
  <Words>2028</Words>
  <Application>Microsoft Office PowerPoint</Application>
  <PresentationFormat>Widescreen</PresentationFormat>
  <Paragraphs>229</Paragraphs>
  <Slides>29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Arial Narrow</vt:lpstr>
      <vt:lpstr>Segoe UI Light</vt:lpstr>
      <vt:lpstr>Wingdings</vt:lpstr>
      <vt:lpstr>Cover</vt:lpstr>
      <vt:lpstr>Internal</vt:lpstr>
      <vt:lpstr>PowerPoint Presentation</vt:lpstr>
      <vt:lpstr>In-Home Supportive Services (IHSS) Essentials: Getting the help you need</vt:lpstr>
      <vt:lpstr>What is IHSS?</vt:lpstr>
      <vt:lpstr>Continue… </vt:lpstr>
      <vt:lpstr>Eligibility</vt:lpstr>
      <vt:lpstr>**HTG = hourly task guidelines </vt:lpstr>
      <vt:lpstr>Eligibility Timeline            MPP 30-759.2  </vt:lpstr>
      <vt:lpstr>How to Apply</vt:lpstr>
      <vt:lpstr>Determining Recipient’s Needs</vt:lpstr>
      <vt:lpstr>Functional Index Ranking     MPP § 30-756.           </vt:lpstr>
      <vt:lpstr>FUNCTIONAL INDEX RANKING TABLE</vt:lpstr>
      <vt:lpstr>HOURLY TASK GUIDELINES TABLE</vt:lpstr>
      <vt:lpstr>Hours Authorized</vt:lpstr>
      <vt:lpstr>Protective Supervision</vt:lpstr>
      <vt:lpstr>Forms</vt:lpstr>
      <vt:lpstr>MPP 30-757.17;  MPP 30-757.171 </vt:lpstr>
      <vt:lpstr>Can young children qualify for protective supervision? </vt:lpstr>
      <vt:lpstr>MPP 30-757.172 </vt:lpstr>
      <vt:lpstr>SOC 821</vt:lpstr>
      <vt:lpstr>Demonstrating the Need – From Parent</vt:lpstr>
      <vt:lpstr>Parent Provider       MPP §30-763.451 </vt:lpstr>
      <vt:lpstr>Requirements for Language Services </vt:lpstr>
      <vt:lpstr>Notice of Action</vt:lpstr>
      <vt:lpstr>Appeals</vt:lpstr>
      <vt:lpstr>Appeals 1-2</vt:lpstr>
      <vt:lpstr>Appeals 2-2</vt:lpstr>
      <vt:lpstr>Resources</vt:lpstr>
      <vt:lpstr>THANK YOU!</vt:lpstr>
      <vt:lpstr>Join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SCDD Presentation: IUSD IHSS Training</dc:title>
  <dc:subject/>
  <dc:creator>VonThenen, Scarlett@SCDD</dc:creator>
  <cp:keywords/>
  <dc:description/>
  <cp:lastModifiedBy>Elise Green</cp:lastModifiedBy>
  <cp:revision>7</cp:revision>
  <cp:lastPrinted>2026-01-16T16:30:06Z</cp:lastPrinted>
  <dcterms:created xsi:type="dcterms:W3CDTF">2021-05-30T14:58:49Z</dcterms:created>
  <dcterms:modified xsi:type="dcterms:W3CDTF">2026-01-16T18:26:43Z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