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7" r:id="rId4"/>
    <p:sldMasterId id="2147483648" r:id="rId5"/>
  </p:sldMasterIdLst>
  <p:notesMasterIdLst>
    <p:notesMasterId r:id="rId36"/>
  </p:notesMasterIdLst>
  <p:handoutMasterIdLst>
    <p:handoutMasterId r:id="rId37"/>
  </p:handoutMasterIdLst>
  <p:sldIdLst>
    <p:sldId id="285" r:id="rId6"/>
    <p:sldId id="275" r:id="rId7"/>
    <p:sldId id="276" r:id="rId8"/>
    <p:sldId id="280" r:id="rId9"/>
    <p:sldId id="274" r:id="rId10"/>
    <p:sldId id="289" r:id="rId11"/>
    <p:sldId id="258" r:id="rId12"/>
    <p:sldId id="277" r:id="rId13"/>
    <p:sldId id="295" r:id="rId14"/>
    <p:sldId id="296" r:id="rId15"/>
    <p:sldId id="297" r:id="rId16"/>
    <p:sldId id="298" r:id="rId17"/>
    <p:sldId id="299" r:id="rId18"/>
    <p:sldId id="300" r:id="rId19"/>
    <p:sldId id="301" r:id="rId20"/>
    <p:sldId id="302" r:id="rId21"/>
    <p:sldId id="303" r:id="rId22"/>
    <p:sldId id="304" r:id="rId23"/>
    <p:sldId id="305" r:id="rId24"/>
    <p:sldId id="306" r:id="rId25"/>
    <p:sldId id="307" r:id="rId26"/>
    <p:sldId id="308" r:id="rId27"/>
    <p:sldId id="309" r:id="rId28"/>
    <p:sldId id="281" r:id="rId29"/>
    <p:sldId id="311" r:id="rId30"/>
    <p:sldId id="312" r:id="rId31"/>
    <p:sldId id="313" r:id="rId32"/>
    <p:sldId id="314" r:id="rId33"/>
    <p:sldId id="272" r:id="rId34"/>
    <p:sldId id="26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881"/>
    <a:srgbClr val="EE2E24"/>
    <a:srgbClr val="004771"/>
    <a:srgbClr val="685135"/>
    <a:srgbClr val="BDA07D"/>
    <a:srgbClr val="F5F9F9"/>
    <a:srgbClr val="627272"/>
    <a:srgbClr val="93A5A8"/>
    <a:srgbClr val="3E7090"/>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03" autoAdjust="0"/>
    <p:restoredTop sz="95191" autoAdjust="0"/>
  </p:normalViewPr>
  <p:slideViewPr>
    <p:cSldViewPr snapToGrid="0">
      <p:cViewPr varScale="1">
        <p:scale>
          <a:sx n="105" d="100"/>
          <a:sy n="105" d="100"/>
        </p:scale>
        <p:origin x="1182" y="108"/>
      </p:cViewPr>
      <p:guideLst/>
    </p:cSldViewPr>
  </p:slideViewPr>
  <p:outlineViewPr>
    <p:cViewPr>
      <p:scale>
        <a:sx n="33" d="100"/>
        <a:sy n="33" d="100"/>
      </p:scale>
      <p:origin x="0" y="-10963"/>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AF03AE-1CC2-475F-B909-50970E9699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a:extLst>
              <a:ext uri="{FF2B5EF4-FFF2-40B4-BE49-F238E27FC236}">
                <a16:creationId xmlns:a16="http://schemas.microsoft.com/office/drawing/2014/main" id="{0B63C45E-73BA-4C86-A24F-A5006B4E7BA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37A4CE-17BB-4BB2-AC7B-97495293E2AC}" type="datetimeFigureOut">
              <a:rPr lang="en-US" smtClean="0">
                <a:latin typeface="Arial" panose="020B0604020202020204" pitchFamily="34" charset="0"/>
              </a:rPr>
              <a:t>11/4/2025</a:t>
            </a:fld>
            <a:endParaRPr lang="en-US" dirty="0">
              <a:latin typeface="Arial" panose="020B0604020202020204" pitchFamily="34" charset="0"/>
            </a:endParaRPr>
          </a:p>
        </p:txBody>
      </p:sp>
      <p:sp>
        <p:nvSpPr>
          <p:cNvPr id="4" name="Footer Placeholder 3">
            <a:extLst>
              <a:ext uri="{FF2B5EF4-FFF2-40B4-BE49-F238E27FC236}">
                <a16:creationId xmlns:a16="http://schemas.microsoft.com/office/drawing/2014/main" id="{D71DB874-DF6A-4AFA-8055-4AD7EE4CE3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a:extLst>
              <a:ext uri="{FF2B5EF4-FFF2-40B4-BE49-F238E27FC236}">
                <a16:creationId xmlns:a16="http://schemas.microsoft.com/office/drawing/2014/main" id="{7677078F-04CB-4625-B536-5BCAA2EC6CA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E0EF92D-82DD-4142-BCE8-036B91487D2E}"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7570708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2C86C8F5-2FDA-4718-81AA-24F4816BBD56}" type="datetimeFigureOut">
              <a:rPr lang="en-US" smtClean="0"/>
              <a:pPr/>
              <a:t>11/4/2025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C58EC616-C518-4358-9496-6C33B2F5FA56}" type="slidenum">
              <a:rPr lang="en-US" smtClean="0"/>
              <a:pPr/>
              <a:t>‹#›</a:t>
            </a:fld>
            <a:endParaRPr lang="en-US" dirty="0"/>
          </a:p>
        </p:txBody>
      </p:sp>
    </p:spTree>
    <p:extLst>
      <p:ext uri="{BB962C8B-B14F-4D97-AF65-F5344CB8AC3E}">
        <p14:creationId xmlns:p14="http://schemas.microsoft.com/office/powerpoint/2010/main" val="173232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Disability Rights California published a fantastic publication entitled “Rights Under the Lanterman Act” (commonly referred to as the RULA). It is a comprehensive, easy to read, publication that explains a persons rights under the Lanterman Act -  it explains </a:t>
            </a:r>
            <a:r>
              <a:rPr lang="en-US" sz="1200" b="0" i="0" kern="1200" dirty="0">
                <a:solidFill>
                  <a:schemeClr val="tx1"/>
                </a:solidFill>
                <a:effectLst/>
                <a:latin typeface="Arial" panose="020B0604020202020204" pitchFamily="34" charset="0"/>
                <a:ea typeface="+mn-ea"/>
                <a:cs typeface="+mn-cs"/>
              </a:rPr>
              <a:t>regional center services and how to get those services, as well as the process for handling disagreements.  This and the next 2 slides are a direct cut/paste from this publication that lists some of the services and supports that the regional centers provide. As an independent facilitator that maybe assisting your client, or even a parent assisting your child, this list is noncomprehensive, but it helps you identify services that can be obtained from the regional center.  It may also give you for ideas to look into that may help round support or provide a more wholistic approach. </a:t>
            </a:r>
          </a:p>
          <a:p>
            <a:endParaRPr lang="en-US" sz="1200" b="0" i="0" kern="1200" dirty="0">
              <a:solidFill>
                <a:schemeClr val="tx1"/>
              </a:solidFill>
              <a:effectLst/>
              <a:latin typeface="Arial" panose="020B0604020202020204" pitchFamily="34" charset="0"/>
              <a:ea typeface="+mn-ea"/>
              <a:cs typeface="+mn-cs"/>
            </a:endParaRPr>
          </a:p>
          <a:p>
            <a:r>
              <a:rPr lang="en-US" sz="1200" b="0" i="0" kern="1200" dirty="0">
                <a:solidFill>
                  <a:schemeClr val="tx1"/>
                </a:solidFill>
                <a:effectLst/>
                <a:latin typeface="Arial" panose="020B0604020202020204" pitchFamily="34" charset="0"/>
                <a:ea typeface="+mn-ea"/>
                <a:cs typeface="+mn-cs"/>
              </a:rPr>
              <a:t>To ensure accessibility for all users, I will read through the services/supports on this slide and the next two. </a:t>
            </a:r>
          </a:p>
          <a:p>
            <a:endParaRPr lang="en-US" dirty="0"/>
          </a:p>
          <a:p>
            <a:endParaRPr lang="en-US" dirty="0"/>
          </a:p>
        </p:txBody>
      </p:sp>
      <p:sp>
        <p:nvSpPr>
          <p:cNvPr id="4" name="Slide Number Placeholder 3"/>
          <p:cNvSpPr>
            <a:spLocks noGrp="1"/>
          </p:cNvSpPr>
          <p:nvPr>
            <p:ph type="sldNum" sz="quarter" idx="5"/>
          </p:nvPr>
        </p:nvSpPr>
        <p:spPr/>
        <p:txBody>
          <a:bodyPr/>
          <a:lstStyle/>
          <a:p>
            <a:fld id="{C58EC616-C518-4358-9496-6C33B2F5FA56}" type="slidenum">
              <a:rPr lang="en-US" smtClean="0"/>
              <a:pPr/>
              <a:t>24</a:t>
            </a:fld>
            <a:endParaRPr lang="en-US" dirty="0"/>
          </a:p>
        </p:txBody>
      </p:sp>
    </p:spTree>
    <p:extLst>
      <p:ext uri="{BB962C8B-B14F-4D97-AF65-F5344CB8AC3E}">
        <p14:creationId xmlns:p14="http://schemas.microsoft.com/office/powerpoint/2010/main" val="1188943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58EC616-C518-4358-9496-6C33B2F5FA56}" type="slidenum">
              <a:rPr lang="en-US" smtClean="0"/>
              <a:pPr/>
              <a:t>30</a:t>
            </a:fld>
            <a:endParaRPr lang="en-US" dirty="0"/>
          </a:p>
        </p:txBody>
      </p:sp>
    </p:spTree>
    <p:extLst>
      <p:ext uri="{BB962C8B-B14F-4D97-AF65-F5344CB8AC3E}">
        <p14:creationId xmlns:p14="http://schemas.microsoft.com/office/powerpoint/2010/main" val="1343994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44ACCFF-64A9-40AA-93F9-86E3CE016187}"/>
              </a:ext>
            </a:extLst>
          </p:cNvPr>
          <p:cNvSpPr>
            <a:spLocks noGrp="1"/>
          </p:cNvSpPr>
          <p:nvPr>
            <p:ph type="title"/>
          </p:nvPr>
        </p:nvSpPr>
        <p:spPr>
          <a:xfrm>
            <a:off x="636271" y="2683895"/>
            <a:ext cx="7019892" cy="2862225"/>
          </a:xfrm>
          <a:prstGeom prst="rect">
            <a:avLst/>
          </a:prstGeom>
        </p:spPr>
        <p:txBody>
          <a:bodyPr wrap="none" lIns="0" tIns="0" rIns="0" bIns="0" anchor="ctr" anchorCtr="0">
            <a:normAutofit/>
          </a:bodyPr>
          <a:lstStyle>
            <a:lvl1pPr>
              <a:lnSpc>
                <a:spcPct val="100000"/>
              </a:lnSpc>
              <a:defRPr sz="5000" b="0" i="0" cap="none" spc="200" baseline="0">
                <a:solidFill>
                  <a:srgbClr val="004881"/>
                </a:solidFill>
                <a:latin typeface="Arial" panose="020B0604020202020204" pitchFamily="34" charset="0"/>
              </a:defRPr>
            </a:lvl1pPr>
          </a:lstStyle>
          <a:p>
            <a:endParaRPr lang="en-US" dirty="0"/>
          </a:p>
        </p:txBody>
      </p:sp>
      <p:sp>
        <p:nvSpPr>
          <p:cNvPr id="9" name="Text Placeholder 8">
            <a:extLst>
              <a:ext uri="{FF2B5EF4-FFF2-40B4-BE49-F238E27FC236}">
                <a16:creationId xmlns:a16="http://schemas.microsoft.com/office/drawing/2014/main" id="{AD785D0F-160C-4A31-93B3-F251B0730757}"/>
              </a:ext>
            </a:extLst>
          </p:cNvPr>
          <p:cNvSpPr>
            <a:spLocks noGrp="1"/>
          </p:cNvSpPr>
          <p:nvPr>
            <p:ph type="body" sz="quarter" idx="10"/>
          </p:nvPr>
        </p:nvSpPr>
        <p:spPr>
          <a:xfrm>
            <a:off x="651769" y="5568698"/>
            <a:ext cx="7019892" cy="618142"/>
          </a:xfrm>
          <a:prstGeom prst="rect">
            <a:avLst/>
          </a:prstGeom>
        </p:spPr>
        <p:txBody>
          <a:bodyPr lIns="0" tIns="0" rIns="0" bIns="0" anchor="t"/>
          <a:lstStyle>
            <a:lvl1pPr marL="0" indent="0">
              <a:buNone/>
              <a:defRPr sz="2000" b="0" i="0" spc="200" baseline="0">
                <a:solidFill>
                  <a:srgbClr val="004881"/>
                </a:solidFill>
                <a:latin typeface="Arial" panose="020B0604020202020204" pitchFamily="34" charset="0"/>
              </a:defRPr>
            </a:lvl1pPr>
          </a:lstStyle>
          <a:p>
            <a:pPr lvl="0"/>
            <a:endParaRPr lang="en-US" dirty="0"/>
          </a:p>
        </p:txBody>
      </p:sp>
      <p:sp>
        <p:nvSpPr>
          <p:cNvPr id="11" name="Picture Placeholder 10" descr="Add alt text">
            <a:extLst>
              <a:ext uri="{FF2B5EF4-FFF2-40B4-BE49-F238E27FC236}">
                <a16:creationId xmlns:a16="http://schemas.microsoft.com/office/drawing/2014/main" id="{31CCC134-2698-41E9-A225-76300EF59E5D}"/>
              </a:ext>
            </a:extLst>
          </p:cNvPr>
          <p:cNvSpPr>
            <a:spLocks noGrp="1"/>
          </p:cNvSpPr>
          <p:nvPr>
            <p:ph type="pic" sz="quarter" idx="11" hasCustomPrompt="1"/>
          </p:nvPr>
        </p:nvSpPr>
        <p:spPr>
          <a:xfrm>
            <a:off x="8143875" y="457201"/>
            <a:ext cx="4048124" cy="4719234"/>
          </a:xfrm>
          <a:prstGeom prst="rect">
            <a:avLst/>
          </a:prstGeom>
        </p:spPr>
        <p:txBody>
          <a:bodyPr/>
          <a:lstStyle>
            <a:lvl1pPr marL="0" indent="0" algn="ctr">
              <a:buNone/>
              <a:defRPr sz="1800" b="0" i="0" spc="0" baseline="0">
                <a:latin typeface="Arial" panose="020B0604020202020204" pitchFamily="34" charset="0"/>
              </a:defRPr>
            </a:lvl1pPr>
          </a:lstStyle>
          <a:p>
            <a:r>
              <a:rPr lang="en-US" dirty="0"/>
              <a:t>Click to add </a:t>
            </a:r>
            <a:br>
              <a:rPr lang="en-US" dirty="0"/>
            </a:br>
            <a:r>
              <a:rPr lang="en-US" dirty="0"/>
              <a:t>optional photo</a:t>
            </a:r>
          </a:p>
        </p:txBody>
      </p:sp>
      <p:sp>
        <p:nvSpPr>
          <p:cNvPr id="2" name="Rectangle 1">
            <a:extLst>
              <a:ext uri="{FF2B5EF4-FFF2-40B4-BE49-F238E27FC236}">
                <a16:creationId xmlns:a16="http://schemas.microsoft.com/office/drawing/2014/main" id="{033EB56B-A704-DD1D-1B50-345C713EF5F5}"/>
              </a:ext>
              <a:ext uri="{C183D7F6-B498-43B3-948B-1728B52AA6E4}">
                <adec:decorative xmlns:adec="http://schemas.microsoft.com/office/drawing/2017/decorative" val="1"/>
              </a:ext>
            </a:extLst>
          </p:cNvPr>
          <p:cNvSpPr/>
          <p:nvPr userDrawn="1"/>
        </p:nvSpPr>
        <p:spPr>
          <a:xfrm>
            <a:off x="6436364" y="0"/>
            <a:ext cx="2895600" cy="6858000"/>
          </a:xfrm>
          <a:prstGeom prst="rect">
            <a:avLst/>
          </a:prstGeom>
          <a:solidFill>
            <a:srgbClr val="004881">
              <a:alpha val="986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Narrow" panose="020B0604020202020204" pitchFamily="34" charset="0"/>
            </a:endParaRPr>
          </a:p>
        </p:txBody>
      </p:sp>
    </p:spTree>
    <p:extLst>
      <p:ext uri="{BB962C8B-B14F-4D97-AF65-F5344CB8AC3E}">
        <p14:creationId xmlns:p14="http://schemas.microsoft.com/office/powerpoint/2010/main" val="761329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6" name="Picture Placeholder 5" descr="Add alt text">
            <a:extLst>
              <a:ext uri="{FF2B5EF4-FFF2-40B4-BE49-F238E27FC236}">
                <a16:creationId xmlns:a16="http://schemas.microsoft.com/office/drawing/2014/main" id="{C8E96375-73CE-4ED7-90B6-293AB27ED0AD}"/>
              </a:ext>
            </a:extLst>
          </p:cNvPr>
          <p:cNvSpPr>
            <a:spLocks noGrp="1"/>
          </p:cNvSpPr>
          <p:nvPr>
            <p:ph type="pic" sz="quarter" idx="13" hasCustomPrompt="1"/>
          </p:nvPr>
        </p:nvSpPr>
        <p:spPr>
          <a:xfrm>
            <a:off x="0" y="0"/>
            <a:ext cx="12192000" cy="6858000"/>
          </a:xfrm>
          <a:prstGeom prst="rect">
            <a:avLst/>
          </a:prstGeom>
        </p:spPr>
        <p:txBody>
          <a:bodyPr/>
          <a:lstStyle>
            <a:lvl1pPr>
              <a:defRPr lang="en-US" sz="1800" b="0" i="0" spc="0" baseline="0" dirty="0">
                <a:latin typeface="Arial" panose="020B0604020202020204" pitchFamily="34" charset="0"/>
              </a:defRPr>
            </a:lvl1pPr>
          </a:lstStyle>
          <a:p>
            <a:pPr marL="0" lvl="0" indent="0" algn="ctr">
              <a:buNone/>
            </a:pPr>
            <a:r>
              <a:rPr lang="en-US" dirty="0"/>
              <a:t>Click to add optional photo</a:t>
            </a:r>
          </a:p>
        </p:txBody>
      </p:sp>
      <p:sp>
        <p:nvSpPr>
          <p:cNvPr id="10" name="Text Placeholder 9">
            <a:extLst>
              <a:ext uri="{FF2B5EF4-FFF2-40B4-BE49-F238E27FC236}">
                <a16:creationId xmlns:a16="http://schemas.microsoft.com/office/drawing/2014/main" id="{BC7A59AD-9885-32C3-923B-5D48A00E7307}"/>
              </a:ext>
            </a:extLst>
          </p:cNvPr>
          <p:cNvSpPr>
            <a:spLocks noGrp="1"/>
          </p:cNvSpPr>
          <p:nvPr>
            <p:ph type="body" sz="quarter" idx="17" hasCustomPrompt="1"/>
          </p:nvPr>
        </p:nvSpPr>
        <p:spPr>
          <a:xfrm>
            <a:off x="0" y="1475344"/>
            <a:ext cx="11739966" cy="3321381"/>
          </a:xfrm>
          <a:prstGeom prst="rect">
            <a:avLst/>
          </a:prstGeom>
          <a:solidFill>
            <a:schemeClr val="bg1">
              <a:lumMod val="95000"/>
            </a:schemeClr>
          </a:solidFill>
        </p:spPr>
        <p:txBody>
          <a:bodyPr lIns="457200" tIns="0" rIns="0" bIns="0" anchor="ctr" anchorCtr="0"/>
          <a:lstStyle>
            <a:lvl1pPr marL="0" indent="0">
              <a:buNone/>
              <a:defRPr>
                <a:solidFill>
                  <a:srgbClr val="004881"/>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quote</a:t>
            </a:r>
          </a:p>
        </p:txBody>
      </p:sp>
      <p:sp>
        <p:nvSpPr>
          <p:cNvPr id="5" name="Footer Placeholder 4">
            <a:extLst>
              <a:ext uri="{FF2B5EF4-FFF2-40B4-BE49-F238E27FC236}">
                <a16:creationId xmlns:a16="http://schemas.microsoft.com/office/drawing/2014/main" id="{18152912-CA49-436E-9C6A-724A7C77FB23}"/>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1" name="Text Placeholder 9">
            <a:extLst>
              <a:ext uri="{FF2B5EF4-FFF2-40B4-BE49-F238E27FC236}">
                <a16:creationId xmlns:a16="http://schemas.microsoft.com/office/drawing/2014/main" id="{5E27249A-8754-BF44-73A7-AC4E8D622C76}"/>
              </a:ext>
            </a:extLst>
          </p:cNvPr>
          <p:cNvSpPr>
            <a:spLocks noGrp="1"/>
          </p:cNvSpPr>
          <p:nvPr>
            <p:ph type="body" sz="quarter" idx="18" hasCustomPrompt="1"/>
          </p:nvPr>
        </p:nvSpPr>
        <p:spPr>
          <a:xfrm>
            <a:off x="0" y="4784232"/>
            <a:ext cx="11739966" cy="880399"/>
          </a:xfrm>
          <a:prstGeom prst="rect">
            <a:avLst/>
          </a:prstGeom>
          <a:solidFill>
            <a:schemeClr val="bg1">
              <a:lumMod val="95000"/>
            </a:schemeClr>
          </a:solidFill>
        </p:spPr>
        <p:txBody>
          <a:bodyPr lIns="457200" tIns="0" rIns="0" bIns="0" anchor="ctr" anchorCtr="0"/>
          <a:lstStyle>
            <a:lvl1pPr marL="0" indent="0">
              <a:buNone/>
              <a:defRPr sz="2000">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name</a:t>
            </a:r>
          </a:p>
        </p:txBody>
      </p:sp>
      <p:sp>
        <p:nvSpPr>
          <p:cNvPr id="7" name="Slide Number Placeholder 5">
            <a:extLst>
              <a:ext uri="{FF2B5EF4-FFF2-40B4-BE49-F238E27FC236}">
                <a16:creationId xmlns:a16="http://schemas.microsoft.com/office/drawing/2014/main" id="{3C85CDFA-3B26-D5D8-F089-AEC9B157A176}"/>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Tree>
    <p:extLst>
      <p:ext uri="{BB962C8B-B14F-4D97-AF65-F5344CB8AC3E}">
        <p14:creationId xmlns:p14="http://schemas.microsoft.com/office/powerpoint/2010/main" val="580063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fographic or Chart">
    <p:bg>
      <p:bgPr>
        <a:solidFill>
          <a:schemeClr val="bg1">
            <a:alpha val="35000"/>
          </a:schemeClr>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5B7BBE6-4278-4E33-9044-72A2E0C0E403}"/>
              </a:ext>
              <a:ext uri="{C183D7F6-B498-43B3-948B-1728B52AA6E4}">
                <adec:decorative xmlns:adec="http://schemas.microsoft.com/office/drawing/2017/decorative" val="1"/>
              </a:ext>
            </a:extLst>
          </p:cNvPr>
          <p:cNvSpPr/>
          <p:nvPr userDrawn="1"/>
        </p:nvSpPr>
        <p:spPr>
          <a:xfrm>
            <a:off x="654671" y="1585733"/>
            <a:ext cx="2065188" cy="3995918"/>
          </a:xfrm>
          <a:prstGeom prst="rect">
            <a:avLst/>
          </a:prstGeom>
          <a:solidFill>
            <a:srgbClr val="004881">
              <a:alpha val="7511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Narrow" panose="020B0604020202020204" pitchFamily="34" charset="0"/>
            </a:endParaRPr>
          </a:p>
        </p:txBody>
      </p:sp>
      <p:sp>
        <p:nvSpPr>
          <p:cNvPr id="15" name="Rectangle 14">
            <a:extLst>
              <a:ext uri="{FF2B5EF4-FFF2-40B4-BE49-F238E27FC236}">
                <a16:creationId xmlns:a16="http://schemas.microsoft.com/office/drawing/2014/main" id="{600E549E-0E7C-4599-B51C-97AA7E525CD2}"/>
              </a:ext>
              <a:ext uri="{C183D7F6-B498-43B3-948B-1728B52AA6E4}">
                <adec:decorative xmlns:adec="http://schemas.microsoft.com/office/drawing/2017/decorative" val="1"/>
              </a:ext>
            </a:extLst>
          </p:cNvPr>
          <p:cNvSpPr/>
          <p:nvPr userDrawn="1"/>
        </p:nvSpPr>
        <p:spPr>
          <a:xfrm>
            <a:off x="9446732" y="1585733"/>
            <a:ext cx="2065188" cy="3995918"/>
          </a:xfrm>
          <a:prstGeom prst="rect">
            <a:avLst/>
          </a:prstGeom>
          <a:solidFill>
            <a:schemeClr val="tx1">
              <a:lumMod val="75000"/>
              <a:lumOff val="25000"/>
              <a:alpha val="750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Narrow" panose="020B0604020202020204" pitchFamily="34" charset="0"/>
            </a:endParaRPr>
          </a:p>
        </p:txBody>
      </p:sp>
      <p:sp>
        <p:nvSpPr>
          <p:cNvPr id="17" name="Rectangle 16">
            <a:extLst>
              <a:ext uri="{FF2B5EF4-FFF2-40B4-BE49-F238E27FC236}">
                <a16:creationId xmlns:a16="http://schemas.microsoft.com/office/drawing/2014/main" id="{AF7C507F-AD4D-47B6-88C3-C1D0154FB7F2}"/>
              </a:ext>
              <a:ext uri="{C183D7F6-B498-43B3-948B-1728B52AA6E4}">
                <adec:decorative xmlns:adec="http://schemas.microsoft.com/office/drawing/2017/decorative" val="1"/>
              </a:ext>
            </a:extLst>
          </p:cNvPr>
          <p:cNvSpPr/>
          <p:nvPr userDrawn="1"/>
        </p:nvSpPr>
        <p:spPr>
          <a:xfrm>
            <a:off x="5063406" y="1585733"/>
            <a:ext cx="2065188" cy="39959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Narrow" panose="020B0604020202020204" pitchFamily="34" charset="0"/>
            </a:endParaRPr>
          </a:p>
        </p:txBody>
      </p:sp>
      <p:sp>
        <p:nvSpPr>
          <p:cNvPr id="19" name="Rectangle 18">
            <a:extLst>
              <a:ext uri="{FF2B5EF4-FFF2-40B4-BE49-F238E27FC236}">
                <a16:creationId xmlns:a16="http://schemas.microsoft.com/office/drawing/2014/main" id="{EA0266B1-BBD1-44C0-8D4C-4E651D320B77}"/>
              </a:ext>
              <a:ext uri="{C183D7F6-B498-43B3-948B-1728B52AA6E4}">
                <adec:decorative xmlns:adec="http://schemas.microsoft.com/office/drawing/2017/decorative" val="1"/>
              </a:ext>
            </a:extLst>
          </p:cNvPr>
          <p:cNvSpPr/>
          <p:nvPr userDrawn="1"/>
        </p:nvSpPr>
        <p:spPr>
          <a:xfrm>
            <a:off x="7255069" y="1585733"/>
            <a:ext cx="2065188" cy="3995918"/>
          </a:xfrm>
          <a:prstGeom prst="rect">
            <a:avLst/>
          </a:prstGeom>
          <a:solidFill>
            <a:srgbClr val="0048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Narrow" panose="020B0604020202020204" pitchFamily="34" charset="0"/>
            </a:endParaRPr>
          </a:p>
        </p:txBody>
      </p:sp>
      <p:sp>
        <p:nvSpPr>
          <p:cNvPr id="21" name="Rectangle 20">
            <a:extLst>
              <a:ext uri="{FF2B5EF4-FFF2-40B4-BE49-F238E27FC236}">
                <a16:creationId xmlns:a16="http://schemas.microsoft.com/office/drawing/2014/main" id="{D71BB1CE-E3FA-4E7F-A54B-3FB675098A2A}"/>
              </a:ext>
              <a:ext uri="{C183D7F6-B498-43B3-948B-1728B52AA6E4}">
                <adec:decorative xmlns:adec="http://schemas.microsoft.com/office/drawing/2017/decorative" val="1"/>
              </a:ext>
            </a:extLst>
          </p:cNvPr>
          <p:cNvSpPr/>
          <p:nvPr userDrawn="1"/>
        </p:nvSpPr>
        <p:spPr>
          <a:xfrm>
            <a:off x="2871743" y="1585733"/>
            <a:ext cx="2065188" cy="399591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Narrow" panose="020B0604020202020204" pitchFamily="34" charset="0"/>
            </a:endParaRPr>
          </a:p>
        </p:txBody>
      </p:sp>
      <p:sp>
        <p:nvSpPr>
          <p:cNvPr id="23" name="Text Placeholder 22">
            <a:extLst>
              <a:ext uri="{FF2B5EF4-FFF2-40B4-BE49-F238E27FC236}">
                <a16:creationId xmlns:a16="http://schemas.microsoft.com/office/drawing/2014/main" id="{15D11F63-A3DB-4EB1-9148-6E8C6678D14A}"/>
              </a:ext>
            </a:extLst>
          </p:cNvPr>
          <p:cNvSpPr>
            <a:spLocks noGrp="1"/>
          </p:cNvSpPr>
          <p:nvPr>
            <p:ph type="body" sz="quarter" idx="15" hasCustomPrompt="1"/>
          </p:nvPr>
        </p:nvSpPr>
        <p:spPr>
          <a:xfrm>
            <a:off x="773950" y="2434147"/>
            <a:ext cx="1826631" cy="776287"/>
          </a:xfrm>
          <a:prstGeom prst="rect">
            <a:avLst/>
          </a:prstGeom>
        </p:spPr>
        <p:txBody>
          <a:bodyPr lIns="0" rIns="0" anchor="t" anchorCtr="0"/>
          <a:lstStyle>
            <a:lvl1pPr marL="0" indent="0">
              <a:buNone/>
              <a:defRPr sz="2000" b="0" i="0" kern="0" cap="none" normalizeH="0" baseline="0">
                <a:solidFill>
                  <a:schemeClr val="bg1"/>
                </a:solidFill>
                <a:latin typeface="Arial" panose="020B0604020202020204" pitchFamily="34" charset="0"/>
              </a:defRPr>
            </a:lvl1pPr>
          </a:lstStyle>
          <a:p>
            <a:pPr lvl="0"/>
            <a:r>
              <a:rPr lang="en-US" dirty="0"/>
              <a:t>Add Text</a:t>
            </a:r>
          </a:p>
        </p:txBody>
      </p:sp>
      <p:sp>
        <p:nvSpPr>
          <p:cNvPr id="29" name="Text Placeholder 22">
            <a:extLst>
              <a:ext uri="{FF2B5EF4-FFF2-40B4-BE49-F238E27FC236}">
                <a16:creationId xmlns:a16="http://schemas.microsoft.com/office/drawing/2014/main" id="{96E63495-7407-4360-95F6-82D0C68813B0}"/>
              </a:ext>
            </a:extLst>
          </p:cNvPr>
          <p:cNvSpPr>
            <a:spLocks noGrp="1"/>
          </p:cNvSpPr>
          <p:nvPr>
            <p:ph type="body" sz="quarter" idx="20" hasCustomPrompt="1"/>
          </p:nvPr>
        </p:nvSpPr>
        <p:spPr>
          <a:xfrm>
            <a:off x="773950" y="3267049"/>
            <a:ext cx="1826631" cy="1527689"/>
          </a:xfrm>
          <a:prstGeom prst="rect">
            <a:avLst/>
          </a:prstGeom>
        </p:spPr>
        <p:txBody>
          <a:bodyPr lIns="0" rIns="0" anchor="t" anchorCtr="0"/>
          <a:lstStyle>
            <a:lvl1pPr marL="0" indent="0">
              <a:lnSpc>
                <a:spcPct val="114000"/>
              </a:lnSpc>
              <a:spcBef>
                <a:spcPts val="0"/>
              </a:spcBef>
              <a:buNone/>
              <a:defRPr sz="2000" b="0" i="0" kern="0" spc="50" baseline="0">
                <a:solidFill>
                  <a:schemeClr val="bg1"/>
                </a:solidFill>
                <a:latin typeface="Arial" panose="020B0604020202020204" pitchFamily="34" charset="0"/>
                <a:cs typeface="Arial" panose="020B0604020202020204" pitchFamily="34" charset="0"/>
              </a:defRPr>
            </a:lvl1pPr>
          </a:lstStyle>
          <a:p>
            <a:pPr lvl="0"/>
            <a:r>
              <a:rPr lang="en-US" dirty="0"/>
              <a:t>Add text</a:t>
            </a:r>
          </a:p>
        </p:txBody>
      </p:sp>
      <p:sp>
        <p:nvSpPr>
          <p:cNvPr id="32" name="Text Placeholder 22">
            <a:extLst>
              <a:ext uri="{FF2B5EF4-FFF2-40B4-BE49-F238E27FC236}">
                <a16:creationId xmlns:a16="http://schemas.microsoft.com/office/drawing/2014/main" id="{3A879552-0B9C-48EC-8D07-A24DB252D634}"/>
              </a:ext>
            </a:extLst>
          </p:cNvPr>
          <p:cNvSpPr>
            <a:spLocks noGrp="1"/>
          </p:cNvSpPr>
          <p:nvPr>
            <p:ph type="body" sz="quarter" idx="21" hasCustomPrompt="1"/>
          </p:nvPr>
        </p:nvSpPr>
        <p:spPr>
          <a:xfrm>
            <a:off x="2998218" y="2443870"/>
            <a:ext cx="1826631" cy="776287"/>
          </a:xfrm>
          <a:prstGeom prst="rect">
            <a:avLst/>
          </a:prstGeom>
        </p:spPr>
        <p:txBody>
          <a:bodyPr lIns="0" rIns="0" anchor="t" anchorCtr="0"/>
          <a:lstStyle>
            <a:lvl1pPr marL="0" indent="0">
              <a:buNone/>
              <a:defRPr sz="2000" b="0" i="0" kern="0" cap="none" baseline="0">
                <a:solidFill>
                  <a:schemeClr val="bg1"/>
                </a:solidFill>
                <a:latin typeface="Arial" panose="020B0604020202020204" pitchFamily="34" charset="0"/>
              </a:defRPr>
            </a:lvl1pPr>
          </a:lstStyle>
          <a:p>
            <a:pPr lvl="0"/>
            <a:r>
              <a:rPr lang="en-US" dirty="0"/>
              <a:t>Add Text</a:t>
            </a:r>
          </a:p>
        </p:txBody>
      </p:sp>
      <p:sp>
        <p:nvSpPr>
          <p:cNvPr id="33" name="Text Placeholder 22">
            <a:extLst>
              <a:ext uri="{FF2B5EF4-FFF2-40B4-BE49-F238E27FC236}">
                <a16:creationId xmlns:a16="http://schemas.microsoft.com/office/drawing/2014/main" id="{8337BD60-5C54-4FEC-A9D6-5C29EB94799F}"/>
              </a:ext>
            </a:extLst>
          </p:cNvPr>
          <p:cNvSpPr>
            <a:spLocks noGrp="1"/>
          </p:cNvSpPr>
          <p:nvPr>
            <p:ph type="body" sz="quarter" idx="22" hasCustomPrompt="1"/>
          </p:nvPr>
        </p:nvSpPr>
        <p:spPr>
          <a:xfrm>
            <a:off x="2998218" y="3276772"/>
            <a:ext cx="1826631" cy="1527689"/>
          </a:xfrm>
          <a:prstGeom prst="rect">
            <a:avLst/>
          </a:prstGeom>
        </p:spPr>
        <p:txBody>
          <a:bodyPr lIns="0" rIns="0" anchor="t" anchorCtr="0"/>
          <a:lstStyle>
            <a:lvl1pPr marL="0" indent="0">
              <a:lnSpc>
                <a:spcPct val="114000"/>
              </a:lnSpc>
              <a:spcBef>
                <a:spcPts val="0"/>
              </a:spcBef>
              <a:buNone/>
              <a:defRPr sz="2000" b="0" i="0" kern="0" spc="50" baseline="0">
                <a:solidFill>
                  <a:schemeClr val="bg1"/>
                </a:solidFill>
                <a:latin typeface="Arial" panose="020B0604020202020204" pitchFamily="34" charset="0"/>
                <a:cs typeface="Arial" panose="020B0604020202020204" pitchFamily="34" charset="0"/>
              </a:defRPr>
            </a:lvl1pPr>
          </a:lstStyle>
          <a:p>
            <a:pPr lvl="0"/>
            <a:r>
              <a:rPr lang="en-US" dirty="0"/>
              <a:t>Add text</a:t>
            </a:r>
          </a:p>
        </p:txBody>
      </p:sp>
      <p:sp>
        <p:nvSpPr>
          <p:cNvPr id="34" name="Text Placeholder 22">
            <a:extLst>
              <a:ext uri="{FF2B5EF4-FFF2-40B4-BE49-F238E27FC236}">
                <a16:creationId xmlns:a16="http://schemas.microsoft.com/office/drawing/2014/main" id="{25F7073D-87C3-473A-9A04-748C3F682652}"/>
              </a:ext>
            </a:extLst>
          </p:cNvPr>
          <p:cNvSpPr>
            <a:spLocks noGrp="1"/>
          </p:cNvSpPr>
          <p:nvPr>
            <p:ph type="body" sz="quarter" idx="23" hasCustomPrompt="1"/>
          </p:nvPr>
        </p:nvSpPr>
        <p:spPr>
          <a:xfrm>
            <a:off x="5182685" y="2434147"/>
            <a:ext cx="1826631" cy="776287"/>
          </a:xfrm>
          <a:prstGeom prst="rect">
            <a:avLst/>
          </a:prstGeom>
        </p:spPr>
        <p:txBody>
          <a:bodyPr lIns="0" rIns="0" anchor="t" anchorCtr="0"/>
          <a:lstStyle>
            <a:lvl1pPr marL="0" indent="0">
              <a:buNone/>
              <a:defRPr sz="2000" b="0" i="0" kern="0" cap="none" baseline="0">
                <a:solidFill>
                  <a:schemeClr val="bg1"/>
                </a:solidFill>
                <a:latin typeface="Arial" panose="020B0604020202020204" pitchFamily="34" charset="0"/>
              </a:defRPr>
            </a:lvl1pPr>
          </a:lstStyle>
          <a:p>
            <a:pPr lvl="0"/>
            <a:r>
              <a:rPr lang="en-US" dirty="0"/>
              <a:t>Add Text</a:t>
            </a:r>
          </a:p>
        </p:txBody>
      </p:sp>
      <p:sp>
        <p:nvSpPr>
          <p:cNvPr id="35" name="Text Placeholder 22">
            <a:extLst>
              <a:ext uri="{FF2B5EF4-FFF2-40B4-BE49-F238E27FC236}">
                <a16:creationId xmlns:a16="http://schemas.microsoft.com/office/drawing/2014/main" id="{5CB2BF3B-6E9D-4A28-A938-C9CC9E496484}"/>
              </a:ext>
            </a:extLst>
          </p:cNvPr>
          <p:cNvSpPr>
            <a:spLocks noGrp="1"/>
          </p:cNvSpPr>
          <p:nvPr>
            <p:ph type="body" sz="quarter" idx="24" hasCustomPrompt="1"/>
          </p:nvPr>
        </p:nvSpPr>
        <p:spPr>
          <a:xfrm>
            <a:off x="5182685" y="3267049"/>
            <a:ext cx="1826631" cy="1527689"/>
          </a:xfrm>
          <a:prstGeom prst="rect">
            <a:avLst/>
          </a:prstGeom>
        </p:spPr>
        <p:txBody>
          <a:bodyPr lIns="0" rIns="0" anchor="t" anchorCtr="0"/>
          <a:lstStyle>
            <a:lvl1pPr marL="0" indent="0">
              <a:lnSpc>
                <a:spcPct val="114000"/>
              </a:lnSpc>
              <a:spcBef>
                <a:spcPts val="0"/>
              </a:spcBef>
              <a:buNone/>
              <a:defRPr sz="2000" b="0" i="0" kern="0" spc="50" baseline="0">
                <a:solidFill>
                  <a:schemeClr val="bg1"/>
                </a:solidFill>
                <a:latin typeface="Arial" panose="020B0604020202020204" pitchFamily="34" charset="0"/>
              </a:defRPr>
            </a:lvl1pPr>
          </a:lstStyle>
          <a:p>
            <a:pPr lvl="0"/>
            <a:r>
              <a:rPr lang="en-US" dirty="0"/>
              <a:t>Add text</a:t>
            </a:r>
          </a:p>
        </p:txBody>
      </p:sp>
      <p:sp>
        <p:nvSpPr>
          <p:cNvPr id="36" name="Text Placeholder 22">
            <a:extLst>
              <a:ext uri="{FF2B5EF4-FFF2-40B4-BE49-F238E27FC236}">
                <a16:creationId xmlns:a16="http://schemas.microsoft.com/office/drawing/2014/main" id="{94E179CD-2F9C-44FA-813E-253ACC4A978E}"/>
              </a:ext>
            </a:extLst>
          </p:cNvPr>
          <p:cNvSpPr>
            <a:spLocks noGrp="1"/>
          </p:cNvSpPr>
          <p:nvPr>
            <p:ph type="body" sz="quarter" idx="25" hasCustomPrompt="1"/>
          </p:nvPr>
        </p:nvSpPr>
        <p:spPr>
          <a:xfrm>
            <a:off x="7374348" y="2443870"/>
            <a:ext cx="1826631" cy="776287"/>
          </a:xfrm>
          <a:prstGeom prst="rect">
            <a:avLst/>
          </a:prstGeom>
        </p:spPr>
        <p:txBody>
          <a:bodyPr lIns="0" rIns="0" anchor="t" anchorCtr="0"/>
          <a:lstStyle>
            <a:lvl1pPr marL="0" indent="0">
              <a:buNone/>
              <a:defRPr sz="2000" b="0" i="0" kern="0" cap="none" baseline="0">
                <a:solidFill>
                  <a:schemeClr val="bg1"/>
                </a:solidFill>
                <a:latin typeface="Arial" panose="020B0604020202020204" pitchFamily="34" charset="0"/>
              </a:defRPr>
            </a:lvl1pPr>
          </a:lstStyle>
          <a:p>
            <a:pPr lvl="0"/>
            <a:r>
              <a:rPr lang="en-US" dirty="0"/>
              <a:t>Add Text</a:t>
            </a:r>
          </a:p>
        </p:txBody>
      </p:sp>
      <p:sp>
        <p:nvSpPr>
          <p:cNvPr id="37" name="Text Placeholder 22">
            <a:extLst>
              <a:ext uri="{FF2B5EF4-FFF2-40B4-BE49-F238E27FC236}">
                <a16:creationId xmlns:a16="http://schemas.microsoft.com/office/drawing/2014/main" id="{34D58360-D7DD-4F33-A29E-5F4835C2DC57}"/>
              </a:ext>
            </a:extLst>
          </p:cNvPr>
          <p:cNvSpPr>
            <a:spLocks noGrp="1"/>
          </p:cNvSpPr>
          <p:nvPr>
            <p:ph type="body" sz="quarter" idx="26" hasCustomPrompt="1"/>
          </p:nvPr>
        </p:nvSpPr>
        <p:spPr>
          <a:xfrm>
            <a:off x="7374348" y="3276772"/>
            <a:ext cx="1826631" cy="1527689"/>
          </a:xfrm>
          <a:prstGeom prst="rect">
            <a:avLst/>
          </a:prstGeom>
        </p:spPr>
        <p:txBody>
          <a:bodyPr lIns="0" rIns="0" anchor="t" anchorCtr="0"/>
          <a:lstStyle>
            <a:lvl1pPr marL="0" indent="0">
              <a:lnSpc>
                <a:spcPct val="114000"/>
              </a:lnSpc>
              <a:spcBef>
                <a:spcPts val="0"/>
              </a:spcBef>
              <a:buNone/>
              <a:defRPr sz="2000" b="0" i="0" kern="0" spc="50" baseline="0">
                <a:solidFill>
                  <a:schemeClr val="bg1"/>
                </a:solidFill>
                <a:latin typeface="Arial" panose="020B0604020202020204" pitchFamily="34" charset="0"/>
              </a:defRPr>
            </a:lvl1pPr>
          </a:lstStyle>
          <a:p>
            <a:pPr lvl="0"/>
            <a:r>
              <a:rPr lang="en-US" dirty="0"/>
              <a:t>Add text</a:t>
            </a:r>
          </a:p>
        </p:txBody>
      </p:sp>
      <p:sp>
        <p:nvSpPr>
          <p:cNvPr id="38" name="Text Placeholder 22">
            <a:extLst>
              <a:ext uri="{FF2B5EF4-FFF2-40B4-BE49-F238E27FC236}">
                <a16:creationId xmlns:a16="http://schemas.microsoft.com/office/drawing/2014/main" id="{AA5A81E7-83B9-4A30-9A57-98FFF2716065}"/>
              </a:ext>
            </a:extLst>
          </p:cNvPr>
          <p:cNvSpPr>
            <a:spLocks noGrp="1"/>
          </p:cNvSpPr>
          <p:nvPr>
            <p:ph type="body" sz="quarter" idx="27" hasCustomPrompt="1"/>
          </p:nvPr>
        </p:nvSpPr>
        <p:spPr>
          <a:xfrm>
            <a:off x="9566011" y="2434147"/>
            <a:ext cx="1826631" cy="776287"/>
          </a:xfrm>
          <a:prstGeom prst="rect">
            <a:avLst/>
          </a:prstGeom>
        </p:spPr>
        <p:txBody>
          <a:bodyPr lIns="0" rIns="0" anchor="t" anchorCtr="0"/>
          <a:lstStyle>
            <a:lvl1pPr marL="0" indent="0">
              <a:buNone/>
              <a:defRPr sz="2000" b="0" i="0" kern="0" cap="none" baseline="0">
                <a:solidFill>
                  <a:schemeClr val="bg1"/>
                </a:solidFill>
                <a:latin typeface="Arial" panose="020B0604020202020204" pitchFamily="34" charset="0"/>
              </a:defRPr>
            </a:lvl1pPr>
          </a:lstStyle>
          <a:p>
            <a:pPr lvl="0"/>
            <a:r>
              <a:rPr lang="en-US" dirty="0"/>
              <a:t>Add Text</a:t>
            </a:r>
          </a:p>
        </p:txBody>
      </p:sp>
      <p:sp>
        <p:nvSpPr>
          <p:cNvPr id="39" name="Text Placeholder 22">
            <a:extLst>
              <a:ext uri="{FF2B5EF4-FFF2-40B4-BE49-F238E27FC236}">
                <a16:creationId xmlns:a16="http://schemas.microsoft.com/office/drawing/2014/main" id="{C45C6D3E-88B9-42D5-9A94-6D2B9CA3CDD0}"/>
              </a:ext>
            </a:extLst>
          </p:cNvPr>
          <p:cNvSpPr>
            <a:spLocks noGrp="1"/>
          </p:cNvSpPr>
          <p:nvPr>
            <p:ph type="body" sz="quarter" idx="28" hasCustomPrompt="1"/>
          </p:nvPr>
        </p:nvSpPr>
        <p:spPr>
          <a:xfrm>
            <a:off x="9566011" y="3267049"/>
            <a:ext cx="1826631" cy="1527689"/>
          </a:xfrm>
          <a:prstGeom prst="rect">
            <a:avLst/>
          </a:prstGeom>
        </p:spPr>
        <p:txBody>
          <a:bodyPr lIns="0" rIns="0" anchor="t" anchorCtr="0"/>
          <a:lstStyle>
            <a:lvl1pPr marL="0" indent="0">
              <a:lnSpc>
                <a:spcPct val="114000"/>
              </a:lnSpc>
              <a:spcBef>
                <a:spcPts val="0"/>
              </a:spcBef>
              <a:buNone/>
              <a:defRPr sz="2000" b="0" i="0" kern="0" spc="50" baseline="0">
                <a:solidFill>
                  <a:schemeClr val="bg1"/>
                </a:solidFill>
                <a:latin typeface="Arial" panose="020B0604020202020204" pitchFamily="34" charset="0"/>
              </a:defRPr>
            </a:lvl1pPr>
          </a:lstStyle>
          <a:p>
            <a:pPr lvl="0"/>
            <a:r>
              <a:rPr lang="en-US" dirty="0"/>
              <a:t>Add text</a:t>
            </a:r>
          </a:p>
        </p:txBody>
      </p:sp>
      <p:sp>
        <p:nvSpPr>
          <p:cNvPr id="4" name="Title 1">
            <a:extLst>
              <a:ext uri="{FF2B5EF4-FFF2-40B4-BE49-F238E27FC236}">
                <a16:creationId xmlns:a16="http://schemas.microsoft.com/office/drawing/2014/main" id="{17646AC3-E7ED-BAF9-A6A9-764CB6CCA5B1}"/>
              </a:ext>
            </a:extLst>
          </p:cNvPr>
          <p:cNvSpPr>
            <a:spLocks noGrp="1"/>
          </p:cNvSpPr>
          <p:nvPr>
            <p:ph type="title" hasCustomPrompt="1"/>
          </p:nvPr>
        </p:nvSpPr>
        <p:spPr>
          <a:xfrm>
            <a:off x="458893" y="331894"/>
            <a:ext cx="11274214" cy="734908"/>
          </a:xfrm>
          <a:prstGeom prst="rect">
            <a:avLst/>
          </a:prstGeom>
          <a:solidFill>
            <a:srgbClr val="004881"/>
          </a:solidFill>
        </p:spPr>
        <p:txBody>
          <a:bodyPr lIns="0" tIns="0" rIns="0" bIns="0" anchor="ctr" anchorCtr="0"/>
          <a:lstStyle>
            <a:lvl1pPr algn="ctr">
              <a:defRPr lang="en-US" sz="3200" b="0" i="0" cap="none" spc="200" baseline="0" dirty="0">
                <a:solidFill>
                  <a:schemeClr val="bg1"/>
                </a:solidFill>
                <a:latin typeface="Arial" panose="020B0604020202020204" pitchFamily="34" charset="0"/>
              </a:defRPr>
            </a:lvl1pPr>
          </a:lstStyle>
          <a:p>
            <a:pPr lvl="0"/>
            <a:r>
              <a:rPr lang="en-US" dirty="0"/>
              <a:t>Click to add title</a:t>
            </a:r>
          </a:p>
        </p:txBody>
      </p:sp>
      <p:sp>
        <p:nvSpPr>
          <p:cNvPr id="10" name="Footer Placeholder 4">
            <a:extLst>
              <a:ext uri="{FF2B5EF4-FFF2-40B4-BE49-F238E27FC236}">
                <a16:creationId xmlns:a16="http://schemas.microsoft.com/office/drawing/2014/main" id="{8AE1D1A3-9DD8-4596-6CEB-116721351875}"/>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1" name="Slide Number Placeholder 5">
            <a:extLst>
              <a:ext uri="{FF2B5EF4-FFF2-40B4-BE49-F238E27FC236}">
                <a16:creationId xmlns:a16="http://schemas.microsoft.com/office/drawing/2014/main" id="{34DC8B11-4101-7899-B380-6A9266633F32}"/>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Tree>
    <p:extLst>
      <p:ext uri="{BB962C8B-B14F-4D97-AF65-F5344CB8AC3E}">
        <p14:creationId xmlns:p14="http://schemas.microsoft.com/office/powerpoint/2010/main" val="1374537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sp>
        <p:nvSpPr>
          <p:cNvPr id="6" name="Picture Placeholder 5" descr="Add alt text">
            <a:extLst>
              <a:ext uri="{FF2B5EF4-FFF2-40B4-BE49-F238E27FC236}">
                <a16:creationId xmlns:a16="http://schemas.microsoft.com/office/drawing/2014/main" id="{09651A5D-2C86-4900-A248-8559E39BDAC9}"/>
              </a:ext>
            </a:extLst>
          </p:cNvPr>
          <p:cNvSpPr>
            <a:spLocks noGrp="1"/>
          </p:cNvSpPr>
          <p:nvPr>
            <p:ph type="pic" sz="quarter" idx="13" hasCustomPrompt="1"/>
          </p:nvPr>
        </p:nvSpPr>
        <p:spPr>
          <a:xfrm>
            <a:off x="0" y="0"/>
            <a:ext cx="12192000" cy="2051050"/>
          </a:xfrm>
          <a:prstGeom prst="rect">
            <a:avLst/>
          </a:prstGeom>
        </p:spPr>
        <p:txBody>
          <a:bodyPr/>
          <a:lstStyle>
            <a:lvl1pPr>
              <a:defRPr lang="en-US" sz="1800" b="0" i="0" spc="0" baseline="0" dirty="0">
                <a:latin typeface="Arial" panose="020B0604020202020204" pitchFamily="34" charset="0"/>
              </a:defRPr>
            </a:lvl1pPr>
          </a:lstStyle>
          <a:p>
            <a:pPr marL="0" lvl="0" indent="0" algn="ctr">
              <a:buNone/>
            </a:pPr>
            <a:r>
              <a:rPr lang="en-US" dirty="0"/>
              <a:t>Click to add optional photo</a:t>
            </a:r>
          </a:p>
        </p:txBody>
      </p:sp>
      <p:sp>
        <p:nvSpPr>
          <p:cNvPr id="9" name="Text Placeholder 11">
            <a:extLst>
              <a:ext uri="{FF2B5EF4-FFF2-40B4-BE49-F238E27FC236}">
                <a16:creationId xmlns:a16="http://schemas.microsoft.com/office/drawing/2014/main" id="{D5F84479-AB5A-4587-BAAF-A05E52224B46}"/>
              </a:ext>
            </a:extLst>
          </p:cNvPr>
          <p:cNvSpPr>
            <a:spLocks noGrp="1"/>
          </p:cNvSpPr>
          <p:nvPr>
            <p:ph type="body" sz="quarter" idx="16" hasCustomPrompt="1"/>
          </p:nvPr>
        </p:nvSpPr>
        <p:spPr>
          <a:xfrm>
            <a:off x="7671660" y="2683896"/>
            <a:ext cx="4060557" cy="2862224"/>
          </a:xfrm>
          <a:prstGeom prst="rect">
            <a:avLst/>
          </a:prstGeom>
        </p:spPr>
        <p:txBody>
          <a:bodyPr lIns="0" tIns="0" rIns="0" bIns="0"/>
          <a:lstStyle>
            <a:lvl1pPr marL="0" indent="0" algn="l">
              <a:lnSpc>
                <a:spcPct val="150000"/>
              </a:lnSpc>
              <a:spcBef>
                <a:spcPts val="0"/>
              </a:spcBef>
              <a:buNone/>
              <a:defRPr sz="2000" b="0" i="0" cap="none" spc="50" baseline="0">
                <a:latin typeface="Arial" panose="020B0604020202020204" pitchFamily="34" charset="0"/>
                <a:cs typeface="Arial" panose="020B0604020202020204" pitchFamily="34" charset="0"/>
              </a:defRPr>
            </a:lvl1pPr>
          </a:lstStyle>
          <a:p>
            <a:pPr lvl="0"/>
            <a:r>
              <a:rPr lang="en-US" dirty="0"/>
              <a:t>Click to add text</a:t>
            </a:r>
          </a:p>
        </p:txBody>
      </p:sp>
      <p:sp>
        <p:nvSpPr>
          <p:cNvPr id="11" name="Title 6">
            <a:extLst>
              <a:ext uri="{FF2B5EF4-FFF2-40B4-BE49-F238E27FC236}">
                <a16:creationId xmlns:a16="http://schemas.microsoft.com/office/drawing/2014/main" id="{9627E2B5-1E08-93B3-EB36-20E573172FF7}"/>
              </a:ext>
            </a:extLst>
          </p:cNvPr>
          <p:cNvSpPr>
            <a:spLocks noGrp="1"/>
          </p:cNvSpPr>
          <p:nvPr>
            <p:ph type="title" hasCustomPrompt="1"/>
          </p:nvPr>
        </p:nvSpPr>
        <p:spPr>
          <a:xfrm>
            <a:off x="651769" y="2683895"/>
            <a:ext cx="7019892" cy="2862225"/>
          </a:xfrm>
          <a:prstGeom prst="rect">
            <a:avLst/>
          </a:prstGeom>
        </p:spPr>
        <p:txBody>
          <a:bodyPr wrap="none" lIns="0" tIns="0" rIns="0" bIns="0" anchor="ctr" anchorCtr="0">
            <a:normAutofit/>
          </a:bodyPr>
          <a:lstStyle>
            <a:lvl1pPr>
              <a:lnSpc>
                <a:spcPct val="100000"/>
              </a:lnSpc>
              <a:defRPr sz="5000" b="0" i="0" cap="none" spc="200" baseline="0">
                <a:solidFill>
                  <a:srgbClr val="004881"/>
                </a:solidFill>
                <a:latin typeface="Arial" panose="020B0604020202020204" pitchFamily="34" charset="0"/>
              </a:defRPr>
            </a:lvl1pPr>
          </a:lstStyle>
          <a:p>
            <a:r>
              <a:rPr lang="en-US" dirty="0"/>
              <a:t>Click To Add Title</a:t>
            </a:r>
          </a:p>
        </p:txBody>
      </p:sp>
      <p:sp>
        <p:nvSpPr>
          <p:cNvPr id="12" name="Footer Placeholder 4">
            <a:extLst>
              <a:ext uri="{FF2B5EF4-FFF2-40B4-BE49-F238E27FC236}">
                <a16:creationId xmlns:a16="http://schemas.microsoft.com/office/drawing/2014/main" id="{52285AFE-6334-A350-5815-C3B886F42FF6}"/>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3" name="Slide Number Placeholder 5">
            <a:extLst>
              <a:ext uri="{FF2B5EF4-FFF2-40B4-BE49-F238E27FC236}">
                <a16:creationId xmlns:a16="http://schemas.microsoft.com/office/drawing/2014/main" id="{97209882-24BB-FA57-1C7E-FA1939D2B671}"/>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Tree>
    <p:extLst>
      <p:ext uri="{BB962C8B-B14F-4D97-AF65-F5344CB8AC3E}">
        <p14:creationId xmlns:p14="http://schemas.microsoft.com/office/powerpoint/2010/main" val="2377239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8F63EB3-EB79-4150-A7A5-F675662724D7}"/>
              </a:ext>
            </a:extLst>
          </p:cNvPr>
          <p:cNvSpPr>
            <a:spLocks noGrp="1"/>
          </p:cNvSpPr>
          <p:nvPr>
            <p:ph type="title" hasCustomPrompt="1"/>
          </p:nvPr>
        </p:nvSpPr>
        <p:spPr>
          <a:xfrm>
            <a:off x="4073237" y="1096375"/>
            <a:ext cx="4045527" cy="1590790"/>
          </a:xfrm>
          <a:prstGeom prst="rect">
            <a:avLst/>
          </a:prstGeom>
        </p:spPr>
        <p:txBody>
          <a:bodyPr lIns="0" tIns="0" rIns="0" bIns="0" anchor="b"/>
          <a:lstStyle>
            <a:lvl1pPr>
              <a:defRPr sz="4400" b="0" i="0" cap="none" spc="200" baseline="0">
                <a:solidFill>
                  <a:srgbClr val="004881"/>
                </a:solidFill>
                <a:latin typeface="Arial" panose="020B0604020202020204" pitchFamily="34" charset="0"/>
                <a:cs typeface="Arial" panose="020B0604020202020204" pitchFamily="34" charset="0"/>
              </a:defRPr>
            </a:lvl1pPr>
          </a:lstStyle>
          <a:p>
            <a:r>
              <a:rPr lang="en-US" dirty="0"/>
              <a:t>Thank You!</a:t>
            </a:r>
          </a:p>
        </p:txBody>
      </p:sp>
      <p:sp>
        <p:nvSpPr>
          <p:cNvPr id="8" name="Text Placeholder 8">
            <a:extLst>
              <a:ext uri="{FF2B5EF4-FFF2-40B4-BE49-F238E27FC236}">
                <a16:creationId xmlns:a16="http://schemas.microsoft.com/office/drawing/2014/main" id="{EB4D3EE7-1F3B-4AAB-A04D-3162C35A1A90}"/>
              </a:ext>
            </a:extLst>
          </p:cNvPr>
          <p:cNvSpPr>
            <a:spLocks noGrp="1"/>
          </p:cNvSpPr>
          <p:nvPr>
            <p:ph type="body" sz="quarter" idx="16" hasCustomPrompt="1"/>
          </p:nvPr>
        </p:nvSpPr>
        <p:spPr>
          <a:xfrm>
            <a:off x="4073237" y="2910720"/>
            <a:ext cx="4045527" cy="2061261"/>
          </a:xfrm>
          <a:prstGeom prst="rect">
            <a:avLst/>
          </a:prstGeom>
        </p:spPr>
        <p:txBody>
          <a:bodyPr wrap="none" lIns="0" tIns="0" rIns="0" bIns="0" anchor="t"/>
          <a:lstStyle>
            <a:lvl1pPr marL="0" indent="0">
              <a:lnSpc>
                <a:spcPct val="200000"/>
              </a:lnSpc>
              <a:spcBef>
                <a:spcPts val="0"/>
              </a:spcBef>
              <a:buFont typeface="Segoe UI Light" panose="020B0502040204020203" pitchFamily="34" charset="0"/>
              <a:buNone/>
              <a:defRPr sz="2000" b="0" i="0" spc="0" baseline="0">
                <a:solidFill>
                  <a:schemeClr val="accent4"/>
                </a:solidFill>
                <a:latin typeface="Arial" panose="020B0604020202020204" pitchFamily="34" charset="0"/>
              </a:defRPr>
            </a:lvl1pPr>
          </a:lstStyle>
          <a:p>
            <a:pPr lvl="0"/>
            <a:r>
              <a:rPr lang="en-US" dirty="0"/>
              <a:t>Click to add credits</a:t>
            </a:r>
          </a:p>
        </p:txBody>
      </p:sp>
      <p:sp>
        <p:nvSpPr>
          <p:cNvPr id="9" name="Picture Placeholder 5" descr="Add alt text">
            <a:extLst>
              <a:ext uri="{FF2B5EF4-FFF2-40B4-BE49-F238E27FC236}">
                <a16:creationId xmlns:a16="http://schemas.microsoft.com/office/drawing/2014/main" id="{2A57A12F-74B8-4CBC-816C-F2AC890D1B90}"/>
              </a:ext>
            </a:extLst>
          </p:cNvPr>
          <p:cNvSpPr>
            <a:spLocks noGrp="1"/>
          </p:cNvSpPr>
          <p:nvPr>
            <p:ph type="pic" sz="quarter" idx="17" hasCustomPrompt="1"/>
          </p:nvPr>
        </p:nvSpPr>
        <p:spPr>
          <a:xfrm>
            <a:off x="9448800" y="951274"/>
            <a:ext cx="2743200" cy="4747564"/>
          </a:xfrm>
          <a:prstGeom prst="rect">
            <a:avLst/>
          </a:prstGeom>
        </p:spPr>
        <p:txBody>
          <a:bodyPr/>
          <a:lstStyle>
            <a:lvl1pPr>
              <a:defRPr lang="en-US" sz="1800" b="0" i="0" spc="0" baseline="0" dirty="0">
                <a:latin typeface="Arial" panose="020B0604020202020204" pitchFamily="34" charset="0"/>
              </a:defRPr>
            </a:lvl1pPr>
          </a:lstStyle>
          <a:p>
            <a:pPr marL="0" lvl="0" indent="0" algn="ctr">
              <a:buNone/>
            </a:pPr>
            <a:r>
              <a:rPr lang="en-US" dirty="0"/>
              <a:t>Click to add optional photo</a:t>
            </a:r>
          </a:p>
        </p:txBody>
      </p:sp>
      <p:sp>
        <p:nvSpPr>
          <p:cNvPr id="2" name="Footer Placeholder 4">
            <a:extLst>
              <a:ext uri="{FF2B5EF4-FFF2-40B4-BE49-F238E27FC236}">
                <a16:creationId xmlns:a16="http://schemas.microsoft.com/office/drawing/2014/main" id="{B9C96E21-F96A-2E71-0E31-D55D8C418B1B}"/>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0" name="Slide Number Placeholder 5">
            <a:extLst>
              <a:ext uri="{FF2B5EF4-FFF2-40B4-BE49-F238E27FC236}">
                <a16:creationId xmlns:a16="http://schemas.microsoft.com/office/drawing/2014/main" id="{E8BD8B79-C790-5190-FA71-912FD6965777}"/>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
        <p:nvSpPr>
          <p:cNvPr id="11" name="Rectangle 10">
            <a:extLst>
              <a:ext uri="{FF2B5EF4-FFF2-40B4-BE49-F238E27FC236}">
                <a16:creationId xmlns:a16="http://schemas.microsoft.com/office/drawing/2014/main" id="{1B89D84D-2A66-D7CC-A0A1-DCDE1D85579B}"/>
              </a:ext>
              <a:ext uri="{C183D7F6-B498-43B3-948B-1728B52AA6E4}">
                <adec:decorative xmlns:adec="http://schemas.microsoft.com/office/drawing/2017/decorative" val="1"/>
              </a:ext>
            </a:extLst>
          </p:cNvPr>
          <p:cNvSpPr/>
          <p:nvPr userDrawn="1"/>
        </p:nvSpPr>
        <p:spPr>
          <a:xfrm>
            <a:off x="0" y="951274"/>
            <a:ext cx="2743200" cy="4747564"/>
          </a:xfrm>
          <a:prstGeom prst="rect">
            <a:avLst/>
          </a:prstGeom>
          <a:solidFill>
            <a:srgbClr val="0048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9593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5" name="Picture Placeholder 2" descr="Add alt text">
            <a:extLst>
              <a:ext uri="{FF2B5EF4-FFF2-40B4-BE49-F238E27FC236}">
                <a16:creationId xmlns:a16="http://schemas.microsoft.com/office/drawing/2014/main" id="{38C8EB8A-A968-4E47-AE69-9A01E7717EB1}"/>
              </a:ext>
            </a:extLst>
          </p:cNvPr>
          <p:cNvSpPr>
            <a:spLocks noGrp="1"/>
          </p:cNvSpPr>
          <p:nvPr>
            <p:ph type="pic" sz="quarter" idx="14" hasCustomPrompt="1"/>
          </p:nvPr>
        </p:nvSpPr>
        <p:spPr>
          <a:xfrm>
            <a:off x="458893" y="598401"/>
            <a:ext cx="9784565" cy="5600921"/>
          </a:xfrm>
          <a:prstGeom prst="rect">
            <a:avLst/>
          </a:prstGeom>
        </p:spPr>
        <p:txBody>
          <a:bodyPr/>
          <a:lstStyle>
            <a:lvl1pPr>
              <a:defRPr lang="en-US" sz="1800" b="0" i="0" spc="0" baseline="0" dirty="0">
                <a:latin typeface="Arial" panose="020B0604020202020204" pitchFamily="34" charset="0"/>
              </a:defRPr>
            </a:lvl1pPr>
          </a:lstStyle>
          <a:p>
            <a:pPr marL="0" lvl="0" indent="0" algn="ctr">
              <a:buNone/>
            </a:pPr>
            <a:r>
              <a:rPr lang="en-US" dirty="0"/>
              <a:t>Click to add photo</a:t>
            </a:r>
          </a:p>
        </p:txBody>
      </p:sp>
      <p:sp>
        <p:nvSpPr>
          <p:cNvPr id="2" name="Title 1">
            <a:extLst>
              <a:ext uri="{FF2B5EF4-FFF2-40B4-BE49-F238E27FC236}">
                <a16:creationId xmlns:a16="http://schemas.microsoft.com/office/drawing/2014/main" id="{85A198BF-0DCC-40E9-B9E5-892F3CCF5439}"/>
              </a:ext>
            </a:extLst>
          </p:cNvPr>
          <p:cNvSpPr>
            <a:spLocks noGrp="1"/>
          </p:cNvSpPr>
          <p:nvPr>
            <p:ph type="title" hasCustomPrompt="1"/>
          </p:nvPr>
        </p:nvSpPr>
        <p:spPr>
          <a:xfrm>
            <a:off x="6169978" y="3443968"/>
            <a:ext cx="6022021" cy="882499"/>
          </a:xfrm>
          <a:prstGeom prst="rect">
            <a:avLst/>
          </a:prstGeom>
          <a:solidFill>
            <a:srgbClr val="004881"/>
          </a:solidFill>
        </p:spPr>
        <p:txBody>
          <a:bodyPr lIns="457200" tIns="0" rIns="228600" bIns="0" anchor="ctr" anchorCtr="0"/>
          <a:lstStyle>
            <a:lvl1pPr>
              <a:defRPr sz="3200" b="0" i="0" cap="none" spc="200" baseline="0">
                <a:solidFill>
                  <a:schemeClr val="bg1"/>
                </a:solidFill>
                <a:latin typeface="Arial" panose="020B0604020202020204" pitchFamily="34" charset="0"/>
              </a:defRPr>
            </a:lvl1pPr>
          </a:lstStyle>
          <a:p>
            <a:r>
              <a:rPr lang="en-US" dirty="0"/>
              <a:t>Click to add title</a:t>
            </a:r>
          </a:p>
        </p:txBody>
      </p:sp>
      <p:sp>
        <p:nvSpPr>
          <p:cNvPr id="9" name="Text Placeholder 11">
            <a:extLst>
              <a:ext uri="{FF2B5EF4-FFF2-40B4-BE49-F238E27FC236}">
                <a16:creationId xmlns:a16="http://schemas.microsoft.com/office/drawing/2014/main" id="{FAD04F8B-0B18-4B5F-B3A8-8EEDC439F5F5}"/>
              </a:ext>
            </a:extLst>
          </p:cNvPr>
          <p:cNvSpPr>
            <a:spLocks noGrp="1"/>
          </p:cNvSpPr>
          <p:nvPr>
            <p:ph type="body" sz="quarter" idx="16" hasCustomPrompt="1"/>
          </p:nvPr>
        </p:nvSpPr>
        <p:spPr>
          <a:xfrm>
            <a:off x="6169979" y="4326467"/>
            <a:ext cx="6022021" cy="830414"/>
          </a:xfrm>
          <a:prstGeom prst="rect">
            <a:avLst/>
          </a:prstGeom>
          <a:solidFill>
            <a:srgbClr val="004881"/>
          </a:solidFill>
        </p:spPr>
        <p:txBody>
          <a:bodyPr lIns="457200" tIns="0" rIns="228600" bIns="0" anchor="ctr"/>
          <a:lstStyle>
            <a:lvl1pPr marL="0" indent="0" algn="l">
              <a:buNone/>
              <a:defRPr sz="2000" b="0" i="0" cap="none" spc="200" baseline="0">
                <a:solidFill>
                  <a:schemeClr val="bg1"/>
                </a:solidFill>
                <a:latin typeface="Arial" panose="020B0604020202020204" pitchFamily="34" charset="0"/>
              </a:defRPr>
            </a:lvl1pPr>
          </a:lstStyle>
          <a:p>
            <a:pPr lvl="0"/>
            <a:r>
              <a:rPr lang="en-US" dirty="0"/>
              <a:t>Click to add title</a:t>
            </a:r>
          </a:p>
        </p:txBody>
      </p:sp>
      <p:sp>
        <p:nvSpPr>
          <p:cNvPr id="8" name="Footer Placeholder 4">
            <a:extLst>
              <a:ext uri="{FF2B5EF4-FFF2-40B4-BE49-F238E27FC236}">
                <a16:creationId xmlns:a16="http://schemas.microsoft.com/office/drawing/2014/main" id="{DFA8116C-84FA-8D4B-E1D3-9861178D9BDC}"/>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0" name="Slide Number Placeholder 5">
            <a:extLst>
              <a:ext uri="{FF2B5EF4-FFF2-40B4-BE49-F238E27FC236}">
                <a16:creationId xmlns:a16="http://schemas.microsoft.com/office/drawing/2014/main" id="{FA7CECB6-1108-A2A0-EDDC-F710B76E20F9}"/>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Tree>
    <p:extLst>
      <p:ext uri="{BB962C8B-B14F-4D97-AF65-F5344CB8AC3E}">
        <p14:creationId xmlns:p14="http://schemas.microsoft.com/office/powerpoint/2010/main" val="1593073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5583806-92E7-83B8-8A2A-F05BA7FDEE40}"/>
              </a:ext>
              <a:ext uri="{C183D7F6-B498-43B3-948B-1728B52AA6E4}">
                <adec:decorative xmlns:adec="http://schemas.microsoft.com/office/drawing/2017/decorative" val="1"/>
              </a:ext>
            </a:extLst>
          </p:cNvPr>
          <p:cNvSpPr/>
          <p:nvPr userDrawn="1"/>
        </p:nvSpPr>
        <p:spPr>
          <a:xfrm>
            <a:off x="0" y="0"/>
            <a:ext cx="8989907"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FEC8E4-E66E-43DD-B7F9-77510035ACC4}"/>
              </a:ext>
            </a:extLst>
          </p:cNvPr>
          <p:cNvSpPr>
            <a:spLocks noGrp="1"/>
          </p:cNvSpPr>
          <p:nvPr>
            <p:ph type="title" hasCustomPrompt="1"/>
          </p:nvPr>
        </p:nvSpPr>
        <p:spPr>
          <a:xfrm>
            <a:off x="6197599" y="1591733"/>
            <a:ext cx="5994399" cy="1856317"/>
          </a:xfrm>
          <a:prstGeom prst="rect">
            <a:avLst/>
          </a:prstGeom>
          <a:solidFill>
            <a:srgbClr val="004881"/>
          </a:solidFill>
        </p:spPr>
        <p:txBody>
          <a:bodyPr lIns="457200" tIns="0" rIns="228600" bIns="0" anchor="ctr" anchorCtr="0"/>
          <a:lstStyle>
            <a:lvl1pPr>
              <a:defRPr lang="en-US" sz="3200" b="0" i="0" cap="none" spc="200" baseline="0" dirty="0">
                <a:solidFill>
                  <a:schemeClr val="bg1"/>
                </a:solidFill>
                <a:latin typeface="Arial" panose="020B0604020202020204" pitchFamily="34" charset="0"/>
              </a:defRPr>
            </a:lvl1pPr>
          </a:lstStyle>
          <a:p>
            <a:pPr marL="0" lvl="0"/>
            <a:r>
              <a:rPr lang="en-US" dirty="0"/>
              <a:t>Click To Add Title</a:t>
            </a:r>
          </a:p>
        </p:txBody>
      </p:sp>
      <p:sp>
        <p:nvSpPr>
          <p:cNvPr id="9" name="Picture Placeholder 8" descr="Add alt text">
            <a:extLst>
              <a:ext uri="{FF2B5EF4-FFF2-40B4-BE49-F238E27FC236}">
                <a16:creationId xmlns:a16="http://schemas.microsoft.com/office/drawing/2014/main" id="{3DA549A2-F99E-46CF-BFF2-0F2D5834E10E}"/>
              </a:ext>
            </a:extLst>
          </p:cNvPr>
          <p:cNvSpPr>
            <a:spLocks noGrp="1"/>
          </p:cNvSpPr>
          <p:nvPr>
            <p:ph type="pic" sz="quarter" idx="13" hasCustomPrompt="1"/>
          </p:nvPr>
        </p:nvSpPr>
        <p:spPr>
          <a:xfrm>
            <a:off x="458893" y="492125"/>
            <a:ext cx="4494107" cy="5372100"/>
          </a:xfrm>
          <a:prstGeom prst="rect">
            <a:avLst/>
          </a:prstGeom>
        </p:spPr>
        <p:txBody>
          <a:bodyPr/>
          <a:lstStyle>
            <a:lvl1pPr>
              <a:defRPr lang="en-US" sz="1800" b="0" i="0" spc="0" baseline="0" dirty="0">
                <a:latin typeface="Arial" panose="020B0604020202020204" pitchFamily="34" charset="0"/>
              </a:defRPr>
            </a:lvl1pPr>
          </a:lstStyle>
          <a:p>
            <a:pPr marL="0" lvl="0" indent="0" algn="ctr">
              <a:buNone/>
            </a:pPr>
            <a:r>
              <a:rPr lang="en-US" dirty="0"/>
              <a:t>Click to add optional photo</a:t>
            </a:r>
          </a:p>
        </p:txBody>
      </p:sp>
      <p:sp>
        <p:nvSpPr>
          <p:cNvPr id="13" name="Text Placeholder 11">
            <a:extLst>
              <a:ext uri="{FF2B5EF4-FFF2-40B4-BE49-F238E27FC236}">
                <a16:creationId xmlns:a16="http://schemas.microsoft.com/office/drawing/2014/main" id="{8E76B184-0041-41D4-948C-64DE4AB097C0}"/>
              </a:ext>
            </a:extLst>
          </p:cNvPr>
          <p:cNvSpPr>
            <a:spLocks noGrp="1"/>
          </p:cNvSpPr>
          <p:nvPr>
            <p:ph type="body" sz="quarter" idx="15" hasCustomPrompt="1"/>
          </p:nvPr>
        </p:nvSpPr>
        <p:spPr>
          <a:xfrm>
            <a:off x="6197599" y="3448050"/>
            <a:ext cx="5535507" cy="2416175"/>
          </a:xfrm>
          <a:prstGeom prst="rect">
            <a:avLst/>
          </a:prstGeom>
          <a:solidFill>
            <a:schemeClr val="bg1"/>
          </a:solidFill>
        </p:spPr>
        <p:txBody>
          <a:bodyPr lIns="457200" tIns="91440" rIns="0" bIns="0"/>
          <a:lstStyle>
            <a:lvl1pPr marL="0" indent="0" algn="l">
              <a:lnSpc>
                <a:spcPct val="150000"/>
              </a:lnSpc>
              <a:spcBef>
                <a:spcPts val="0"/>
              </a:spcBef>
              <a:buNone/>
              <a:defRPr sz="2000" b="0" i="0" cap="none" spc="50" baseline="0">
                <a:latin typeface="Arial" panose="020B0604020202020204" pitchFamily="34" charset="0"/>
              </a:defRPr>
            </a:lvl1pPr>
          </a:lstStyle>
          <a:p>
            <a:pPr lvl="0"/>
            <a:r>
              <a:rPr lang="en-US" dirty="0"/>
              <a:t>Click to add text</a:t>
            </a:r>
          </a:p>
        </p:txBody>
      </p:sp>
      <p:cxnSp>
        <p:nvCxnSpPr>
          <p:cNvPr id="12" name="Straight Connector 11">
            <a:extLst>
              <a:ext uri="{FF2B5EF4-FFF2-40B4-BE49-F238E27FC236}">
                <a16:creationId xmlns:a16="http://schemas.microsoft.com/office/drawing/2014/main" id="{20CA5651-2A46-FA60-FB8C-42F272A5D244}"/>
              </a:ext>
              <a:ext uri="{C183D7F6-B498-43B3-948B-1728B52AA6E4}">
                <adec:decorative xmlns:adec="http://schemas.microsoft.com/office/drawing/2017/decorative" val="1"/>
              </a:ext>
            </a:extLst>
          </p:cNvPr>
          <p:cNvCxnSpPr/>
          <p:nvPr userDrawn="1"/>
        </p:nvCxnSpPr>
        <p:spPr>
          <a:xfrm>
            <a:off x="458893" y="6204373"/>
            <a:ext cx="11274214" cy="0"/>
          </a:xfrm>
          <a:prstGeom prst="line">
            <a:avLst/>
          </a:prstGeom>
          <a:ln w="19050">
            <a:solidFill>
              <a:srgbClr val="EE2E24"/>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C44F8055-943B-DAEE-1DD1-2C1F750D1246}"/>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5" name="Slide Number Placeholder 5">
            <a:extLst>
              <a:ext uri="{FF2B5EF4-FFF2-40B4-BE49-F238E27FC236}">
                <a16:creationId xmlns:a16="http://schemas.microsoft.com/office/drawing/2014/main" id="{1BC37365-1675-C24E-F5D2-2A3B95115C1F}"/>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
        <p:nvSpPr>
          <p:cNvPr id="16" name="Rectangle 15">
            <a:extLst>
              <a:ext uri="{FF2B5EF4-FFF2-40B4-BE49-F238E27FC236}">
                <a16:creationId xmlns:a16="http://schemas.microsoft.com/office/drawing/2014/main" id="{7F0C8E04-F23D-E44F-9EEA-89CA55F66B9D}"/>
              </a:ext>
              <a:ext uri="{C183D7F6-B498-43B3-948B-1728B52AA6E4}">
                <adec:decorative xmlns:adec="http://schemas.microsoft.com/office/drawing/2017/decorative" val="1"/>
              </a:ext>
            </a:extLst>
          </p:cNvPr>
          <p:cNvSpPr/>
          <p:nvPr userDrawn="1"/>
        </p:nvSpPr>
        <p:spPr>
          <a:xfrm>
            <a:off x="1531196" y="0"/>
            <a:ext cx="2349500" cy="993775"/>
          </a:xfrm>
          <a:prstGeom prst="rect">
            <a:avLst/>
          </a:prstGeom>
          <a:solidFill>
            <a:srgbClr val="EE2E24">
              <a:alpha val="2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Narrow" panose="020B0604020202020204" pitchFamily="34" charset="0"/>
            </a:endParaRPr>
          </a:p>
        </p:txBody>
      </p:sp>
    </p:spTree>
    <p:extLst>
      <p:ext uri="{BB962C8B-B14F-4D97-AF65-F5344CB8AC3E}">
        <p14:creationId xmlns:p14="http://schemas.microsoft.com/office/powerpoint/2010/main" val="2919361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ingle Column,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D414C-1914-DD12-C08D-93D7571F270D}"/>
              </a:ext>
            </a:extLst>
          </p:cNvPr>
          <p:cNvSpPr>
            <a:spLocks noGrp="1"/>
          </p:cNvSpPr>
          <p:nvPr>
            <p:ph type="title"/>
          </p:nvPr>
        </p:nvSpPr>
        <p:spPr>
          <a:xfrm>
            <a:off x="458893" y="365125"/>
            <a:ext cx="11242570" cy="1325563"/>
          </a:xfrm>
          <a:prstGeom prst="rect">
            <a:avLst/>
          </a:prstGeom>
        </p:spPr>
        <p:txBody>
          <a:bodyPr lIns="0" tIns="0" rIns="0" bIns="0"/>
          <a:lstStyle>
            <a:lvl1pPr>
              <a:defRPr baseline="0">
                <a:solidFill>
                  <a:schemeClr val="tx1"/>
                </a:solidFill>
                <a:latin typeface="Arial" panose="020B0604020202020204" pitchFamily="34" charset="0"/>
              </a:defRPr>
            </a:lvl1pPr>
          </a:lstStyle>
          <a:p>
            <a:r>
              <a:rPr lang="en-US" dirty="0"/>
              <a:t>Click to edit Master title style</a:t>
            </a:r>
          </a:p>
        </p:txBody>
      </p:sp>
      <p:sp>
        <p:nvSpPr>
          <p:cNvPr id="8" name="Footer Placeholder 4">
            <a:extLst>
              <a:ext uri="{FF2B5EF4-FFF2-40B4-BE49-F238E27FC236}">
                <a16:creationId xmlns:a16="http://schemas.microsoft.com/office/drawing/2014/main" id="{8CDE1C24-B6B3-74E7-14C0-3CA2C71C9BCA}"/>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9" name="Slide Number Placeholder 5">
            <a:extLst>
              <a:ext uri="{FF2B5EF4-FFF2-40B4-BE49-F238E27FC236}">
                <a16:creationId xmlns:a16="http://schemas.microsoft.com/office/drawing/2014/main" id="{AE9AF609-2D1B-1531-62AA-EC7790CD8E58}"/>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
        <p:nvSpPr>
          <p:cNvPr id="4" name="Text Placeholder 3">
            <a:extLst>
              <a:ext uri="{FF2B5EF4-FFF2-40B4-BE49-F238E27FC236}">
                <a16:creationId xmlns:a16="http://schemas.microsoft.com/office/drawing/2014/main" id="{7AEBEC1F-1359-8849-8556-C72E9D402A45}"/>
              </a:ext>
            </a:extLst>
          </p:cNvPr>
          <p:cNvSpPr>
            <a:spLocks noGrp="1"/>
          </p:cNvSpPr>
          <p:nvPr>
            <p:ph type="body" sz="quarter" idx="10"/>
          </p:nvPr>
        </p:nvSpPr>
        <p:spPr>
          <a:xfrm>
            <a:off x="458789" y="1811338"/>
            <a:ext cx="11242570" cy="4024312"/>
          </a:xfrm>
          <a:prstGeom prst="rect">
            <a:avLst/>
          </a:prstGeom>
        </p:spPr>
        <p:txBody>
          <a:bodyPr lIns="0" tIns="0" rIns="0" bIns="0"/>
          <a:lstStyle>
            <a:lvl1pPr marL="228600" indent="-228600">
              <a:buClr>
                <a:srgbClr val="EE2E24"/>
              </a:buClr>
              <a:buFont typeface="Wingdings" pitchFamily="2" charset="2"/>
              <a:buChar char="§"/>
              <a:defRPr sz="2000">
                <a:latin typeface="Arial" panose="020B0604020202020204" pitchFamily="34" charset="0"/>
                <a:cs typeface="Arial" panose="020B0604020202020204" pitchFamily="34" charset="0"/>
              </a:defRPr>
            </a:lvl1pPr>
            <a:lvl2pPr marL="685800" indent="-228600">
              <a:buClr>
                <a:srgbClr val="EE2E24"/>
              </a:buClr>
              <a:buFont typeface="Wingdings" pitchFamily="2" charset="2"/>
              <a:buChar char="§"/>
              <a:defRPr sz="2000">
                <a:latin typeface="Arial" panose="020B0604020202020204" pitchFamily="34" charset="0"/>
                <a:cs typeface="Arial" panose="020B0604020202020204" pitchFamily="34" charset="0"/>
              </a:defRPr>
            </a:lvl2pPr>
            <a:lvl3pPr marL="1143000" indent="-228600">
              <a:buClr>
                <a:srgbClr val="EE2E24"/>
              </a:buClr>
              <a:buFont typeface="Wingdings" pitchFamily="2" charset="2"/>
              <a:buChar char="§"/>
              <a:defRPr sz="2000">
                <a:latin typeface="Arial" panose="020B0604020202020204" pitchFamily="34" charset="0"/>
                <a:cs typeface="Arial" panose="020B0604020202020204" pitchFamily="34" charset="0"/>
              </a:defRPr>
            </a:lvl3pPr>
            <a:lvl4pPr marL="1600200" indent="-228600">
              <a:buClr>
                <a:srgbClr val="EE2E24"/>
              </a:buClr>
              <a:buFont typeface="Wingdings" pitchFamily="2" charset="2"/>
              <a:buChar char="§"/>
              <a:defRPr sz="2000">
                <a:latin typeface="Arial" panose="020B0604020202020204" pitchFamily="34" charset="0"/>
                <a:cs typeface="Arial" panose="020B0604020202020204" pitchFamily="34" charset="0"/>
              </a:defRPr>
            </a:lvl4pPr>
            <a:lvl5pPr marL="2057400" indent="-228600">
              <a:buClr>
                <a:srgbClr val="EE2E24"/>
              </a:buClr>
              <a:buFont typeface="Wingdings" pitchFamily="2" charset="2"/>
              <a:buChar char="§"/>
              <a:defRPr sz="20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9109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wo Column,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D414C-1914-DD12-C08D-93D7571F270D}"/>
              </a:ext>
            </a:extLst>
          </p:cNvPr>
          <p:cNvSpPr>
            <a:spLocks noGrp="1"/>
          </p:cNvSpPr>
          <p:nvPr>
            <p:ph type="title"/>
          </p:nvPr>
        </p:nvSpPr>
        <p:spPr>
          <a:xfrm>
            <a:off x="458893" y="365125"/>
            <a:ext cx="11242570" cy="1325563"/>
          </a:xfrm>
          <a:prstGeom prst="rect">
            <a:avLst/>
          </a:prstGeom>
        </p:spPr>
        <p:txBody>
          <a:bodyPr lIns="0" tIns="0" rIns="0" bIns="0"/>
          <a:lstStyle>
            <a:lvl1pPr>
              <a:defRPr baseline="0">
                <a:solidFill>
                  <a:schemeClr val="tx1"/>
                </a:solidFill>
                <a:latin typeface="Arial" panose="020B0604020202020204" pitchFamily="34" charset="0"/>
              </a:defRPr>
            </a:lvl1pPr>
          </a:lstStyle>
          <a:p>
            <a:r>
              <a:rPr lang="en-US" dirty="0"/>
              <a:t>Click to edit Master title style</a:t>
            </a:r>
          </a:p>
        </p:txBody>
      </p:sp>
      <p:sp>
        <p:nvSpPr>
          <p:cNvPr id="8" name="Footer Placeholder 4">
            <a:extLst>
              <a:ext uri="{FF2B5EF4-FFF2-40B4-BE49-F238E27FC236}">
                <a16:creationId xmlns:a16="http://schemas.microsoft.com/office/drawing/2014/main" id="{8CDE1C24-B6B3-74E7-14C0-3CA2C71C9BCA}"/>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9" name="Slide Number Placeholder 5">
            <a:extLst>
              <a:ext uri="{FF2B5EF4-FFF2-40B4-BE49-F238E27FC236}">
                <a16:creationId xmlns:a16="http://schemas.microsoft.com/office/drawing/2014/main" id="{AE9AF609-2D1B-1531-62AA-EC7790CD8E58}"/>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
        <p:nvSpPr>
          <p:cNvPr id="4" name="Text Placeholder 3">
            <a:extLst>
              <a:ext uri="{FF2B5EF4-FFF2-40B4-BE49-F238E27FC236}">
                <a16:creationId xmlns:a16="http://schemas.microsoft.com/office/drawing/2014/main" id="{7AEBEC1F-1359-8849-8556-C72E9D402A45}"/>
              </a:ext>
            </a:extLst>
          </p:cNvPr>
          <p:cNvSpPr>
            <a:spLocks noGrp="1"/>
          </p:cNvSpPr>
          <p:nvPr>
            <p:ph type="body" sz="quarter" idx="10"/>
          </p:nvPr>
        </p:nvSpPr>
        <p:spPr>
          <a:xfrm>
            <a:off x="458788" y="1811338"/>
            <a:ext cx="5405747" cy="4024312"/>
          </a:xfrm>
          <a:prstGeom prst="rect">
            <a:avLst/>
          </a:prstGeom>
        </p:spPr>
        <p:txBody>
          <a:bodyPr wrap="none" lIns="0" tIns="0" rIns="0" bIns="0" numCol="1">
            <a:normAutofit/>
          </a:bodyPr>
          <a:lstStyle>
            <a:lvl1pPr marL="228600" indent="-228600">
              <a:buClr>
                <a:srgbClr val="EE2E24"/>
              </a:buClr>
              <a:buFont typeface="Wingdings" pitchFamily="2" charset="2"/>
              <a:buChar char="§"/>
              <a:defRPr sz="2000">
                <a:latin typeface="Arial" panose="020B0604020202020204" pitchFamily="34" charset="0"/>
                <a:cs typeface="Arial" panose="020B0604020202020204" pitchFamily="34" charset="0"/>
              </a:defRPr>
            </a:lvl1pPr>
            <a:lvl2pPr marL="685800" indent="-228600">
              <a:buClr>
                <a:srgbClr val="EE2E24"/>
              </a:buClr>
              <a:buFont typeface="Wingdings" pitchFamily="2" charset="2"/>
              <a:buChar char="§"/>
              <a:defRPr sz="2000">
                <a:latin typeface="Arial" panose="020B0604020202020204" pitchFamily="34" charset="0"/>
                <a:cs typeface="Arial" panose="020B0604020202020204" pitchFamily="34" charset="0"/>
              </a:defRPr>
            </a:lvl2pPr>
            <a:lvl3pPr marL="1143000" indent="-228600">
              <a:buClr>
                <a:srgbClr val="EE2E24"/>
              </a:buClr>
              <a:buFont typeface="Wingdings" pitchFamily="2" charset="2"/>
              <a:buChar char="§"/>
              <a:defRPr sz="2000">
                <a:latin typeface="Arial" panose="020B0604020202020204" pitchFamily="34" charset="0"/>
                <a:cs typeface="Arial" panose="020B0604020202020204" pitchFamily="34" charset="0"/>
              </a:defRPr>
            </a:lvl3pPr>
            <a:lvl4pPr marL="1600200" indent="-228600">
              <a:buClr>
                <a:srgbClr val="EE2E24"/>
              </a:buClr>
              <a:buFont typeface="Wingdings" pitchFamily="2" charset="2"/>
              <a:buChar char="§"/>
              <a:defRPr sz="2000">
                <a:latin typeface="Arial" panose="020B0604020202020204" pitchFamily="34" charset="0"/>
                <a:cs typeface="Arial" panose="020B0604020202020204" pitchFamily="34" charset="0"/>
              </a:defRPr>
            </a:lvl4pPr>
            <a:lvl5pPr marL="2057400" indent="-228600">
              <a:buClr>
                <a:srgbClr val="EE2E24"/>
              </a:buClr>
              <a:buFont typeface="Wingdings" pitchFamily="2" charset="2"/>
              <a:buChar char="§"/>
              <a:defRPr sz="20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3" name="Text Placeholder 3">
            <a:extLst>
              <a:ext uri="{FF2B5EF4-FFF2-40B4-BE49-F238E27FC236}">
                <a16:creationId xmlns:a16="http://schemas.microsoft.com/office/drawing/2014/main" id="{745985AE-4641-266A-4682-24C976DC9CDD}"/>
              </a:ext>
            </a:extLst>
          </p:cNvPr>
          <p:cNvSpPr>
            <a:spLocks noGrp="1"/>
          </p:cNvSpPr>
          <p:nvPr>
            <p:ph type="body" sz="quarter" idx="11"/>
          </p:nvPr>
        </p:nvSpPr>
        <p:spPr>
          <a:xfrm>
            <a:off x="6327467" y="1811338"/>
            <a:ext cx="5373995" cy="4024312"/>
          </a:xfrm>
          <a:prstGeom prst="rect">
            <a:avLst/>
          </a:prstGeom>
        </p:spPr>
        <p:txBody>
          <a:bodyPr wrap="none" lIns="0" tIns="0" rIns="0" bIns="0" numCol="1">
            <a:normAutofit/>
          </a:bodyPr>
          <a:lstStyle>
            <a:lvl1pPr marL="228600" indent="-228600">
              <a:buClr>
                <a:srgbClr val="EE2E24"/>
              </a:buClr>
              <a:buFont typeface="Wingdings" pitchFamily="2" charset="2"/>
              <a:buChar char="§"/>
              <a:defRPr sz="2000">
                <a:latin typeface="Arial" panose="020B0604020202020204" pitchFamily="34" charset="0"/>
                <a:cs typeface="Arial" panose="020B0604020202020204" pitchFamily="34" charset="0"/>
              </a:defRPr>
            </a:lvl1pPr>
            <a:lvl2pPr marL="685800" indent="-228600">
              <a:buClr>
                <a:srgbClr val="EE2E24"/>
              </a:buClr>
              <a:buFont typeface="Wingdings" pitchFamily="2" charset="2"/>
              <a:buChar char="§"/>
              <a:defRPr sz="2000">
                <a:latin typeface="Arial" panose="020B0604020202020204" pitchFamily="34" charset="0"/>
                <a:cs typeface="Arial" panose="020B0604020202020204" pitchFamily="34" charset="0"/>
              </a:defRPr>
            </a:lvl2pPr>
            <a:lvl3pPr marL="1143000" indent="-228600">
              <a:buClr>
                <a:srgbClr val="EE2E24"/>
              </a:buClr>
              <a:buFont typeface="Wingdings" pitchFamily="2" charset="2"/>
              <a:buChar char="§"/>
              <a:defRPr sz="2000">
                <a:latin typeface="Arial" panose="020B0604020202020204" pitchFamily="34" charset="0"/>
                <a:cs typeface="Arial" panose="020B0604020202020204" pitchFamily="34" charset="0"/>
              </a:defRPr>
            </a:lvl3pPr>
            <a:lvl4pPr marL="1600200" indent="-228600">
              <a:buClr>
                <a:srgbClr val="EE2E24"/>
              </a:buClr>
              <a:buFont typeface="Wingdings" pitchFamily="2" charset="2"/>
              <a:buChar char="§"/>
              <a:defRPr sz="2000">
                <a:latin typeface="Arial" panose="020B0604020202020204" pitchFamily="34" charset="0"/>
                <a:cs typeface="Arial" panose="020B0604020202020204" pitchFamily="34" charset="0"/>
              </a:defRPr>
            </a:lvl4pPr>
            <a:lvl5pPr marL="2057400" indent="-228600">
              <a:buClr>
                <a:srgbClr val="EE2E24"/>
              </a:buClr>
              <a:buFont typeface="Wingdings" pitchFamily="2" charset="2"/>
              <a:buChar char="§"/>
              <a:defRPr sz="20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Tree>
    <p:extLst>
      <p:ext uri="{BB962C8B-B14F-4D97-AF65-F5344CB8AC3E}">
        <p14:creationId xmlns:p14="http://schemas.microsoft.com/office/powerpoint/2010/main" val="645428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Two Column,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EE33C-7BB8-4644-AC43-EAFCF071A501}"/>
              </a:ext>
            </a:extLst>
          </p:cNvPr>
          <p:cNvSpPr>
            <a:spLocks noGrp="1"/>
          </p:cNvSpPr>
          <p:nvPr>
            <p:ph type="title" hasCustomPrompt="1"/>
          </p:nvPr>
        </p:nvSpPr>
        <p:spPr>
          <a:xfrm>
            <a:off x="458893" y="331894"/>
            <a:ext cx="11274214" cy="734908"/>
          </a:xfrm>
          <a:prstGeom prst="rect">
            <a:avLst/>
          </a:prstGeom>
          <a:solidFill>
            <a:srgbClr val="004881"/>
          </a:solidFill>
        </p:spPr>
        <p:txBody>
          <a:bodyPr lIns="0" tIns="0" rIns="0" bIns="0" anchor="ctr" anchorCtr="0"/>
          <a:lstStyle>
            <a:lvl1pPr algn="ctr">
              <a:defRPr lang="en-US" sz="3200" b="0" i="0" cap="none" spc="200" baseline="0" dirty="0">
                <a:solidFill>
                  <a:schemeClr val="bg1"/>
                </a:solidFill>
                <a:latin typeface="Arial" panose="020B0604020202020204" pitchFamily="34" charset="0"/>
              </a:defRPr>
            </a:lvl1pPr>
          </a:lstStyle>
          <a:p>
            <a:pPr lvl="0"/>
            <a:r>
              <a:rPr lang="en-US" dirty="0"/>
              <a:t>Click to add title</a:t>
            </a:r>
          </a:p>
        </p:txBody>
      </p:sp>
      <p:sp>
        <p:nvSpPr>
          <p:cNvPr id="3" name="Text Placeholder 14">
            <a:extLst>
              <a:ext uri="{FF2B5EF4-FFF2-40B4-BE49-F238E27FC236}">
                <a16:creationId xmlns:a16="http://schemas.microsoft.com/office/drawing/2014/main" id="{970885F0-1692-AB97-E9DC-D1A50BCB3A13}"/>
              </a:ext>
            </a:extLst>
          </p:cNvPr>
          <p:cNvSpPr>
            <a:spLocks noGrp="1"/>
          </p:cNvSpPr>
          <p:nvPr>
            <p:ph type="body" sz="quarter" idx="13" hasCustomPrompt="1"/>
          </p:nvPr>
        </p:nvSpPr>
        <p:spPr>
          <a:xfrm>
            <a:off x="458892" y="1396302"/>
            <a:ext cx="5408036" cy="422365"/>
          </a:xfrm>
          <a:prstGeom prst="rect">
            <a:avLst/>
          </a:prstGeom>
        </p:spPr>
        <p:txBody>
          <a:bodyPr lIns="0" rIns="0">
            <a:noAutofit/>
          </a:bodyPr>
          <a:lstStyle>
            <a:lvl1pPr marL="0" indent="0" algn="l">
              <a:buNone/>
              <a:defRPr sz="2000" b="0" i="0" spc="0" baseline="0">
                <a:solidFill>
                  <a:srgbClr val="004771"/>
                </a:solidFill>
                <a:latin typeface="Arial" panose="020B0604020202020204" pitchFamily="34" charset="0"/>
              </a:defRPr>
            </a:lvl1pPr>
          </a:lstStyle>
          <a:p>
            <a:pPr lvl="0"/>
            <a:r>
              <a:rPr lang="en-US" dirty="0"/>
              <a:t>Click to add subtitle here </a:t>
            </a:r>
          </a:p>
        </p:txBody>
      </p:sp>
      <p:sp>
        <p:nvSpPr>
          <p:cNvPr id="4" name="Text Placeholder 17">
            <a:extLst>
              <a:ext uri="{FF2B5EF4-FFF2-40B4-BE49-F238E27FC236}">
                <a16:creationId xmlns:a16="http://schemas.microsoft.com/office/drawing/2014/main" id="{432975B1-48E6-5215-400B-018E381CC093}"/>
              </a:ext>
            </a:extLst>
          </p:cNvPr>
          <p:cNvSpPr>
            <a:spLocks noGrp="1"/>
          </p:cNvSpPr>
          <p:nvPr>
            <p:ph type="body" sz="quarter" idx="16" hasCustomPrompt="1"/>
          </p:nvPr>
        </p:nvSpPr>
        <p:spPr>
          <a:xfrm>
            <a:off x="458685" y="1856397"/>
            <a:ext cx="5407298" cy="4239603"/>
          </a:xfrm>
          <a:prstGeom prst="rect">
            <a:avLst/>
          </a:prstGeom>
        </p:spPr>
        <p:txBody>
          <a:bodyPr lIns="0" rIns="0"/>
          <a:lstStyle>
            <a:lvl1pPr marL="285750" indent="-285750">
              <a:lnSpc>
                <a:spcPct val="150000"/>
              </a:lnSpc>
              <a:spcBef>
                <a:spcPts val="0"/>
              </a:spcBef>
              <a:spcAft>
                <a:spcPts val="1200"/>
              </a:spcAft>
              <a:buClr>
                <a:srgbClr val="EE2E24"/>
              </a:buClr>
              <a:buFont typeface="Wingdings" pitchFamily="2" charset="2"/>
              <a:buChar char="§"/>
              <a:defRPr sz="2000" b="0" i="0" kern="0" spc="0" baseline="0">
                <a:latin typeface="Arial" panose="020B0604020202020204" pitchFamily="34" charset="0"/>
              </a:defRPr>
            </a:lvl1pPr>
          </a:lstStyle>
          <a:p>
            <a:pPr lvl="0"/>
            <a:r>
              <a:rPr lang="en-US" dirty="0"/>
              <a:t>Click to add text</a:t>
            </a:r>
          </a:p>
        </p:txBody>
      </p:sp>
      <p:sp>
        <p:nvSpPr>
          <p:cNvPr id="5" name="Text Placeholder 14">
            <a:extLst>
              <a:ext uri="{FF2B5EF4-FFF2-40B4-BE49-F238E27FC236}">
                <a16:creationId xmlns:a16="http://schemas.microsoft.com/office/drawing/2014/main" id="{66E89DE9-9434-E7B3-3E2E-373172F79A8D}"/>
              </a:ext>
            </a:extLst>
          </p:cNvPr>
          <p:cNvSpPr>
            <a:spLocks noGrp="1"/>
          </p:cNvSpPr>
          <p:nvPr>
            <p:ph type="body" sz="quarter" idx="17" hasCustomPrompt="1"/>
          </p:nvPr>
        </p:nvSpPr>
        <p:spPr>
          <a:xfrm>
            <a:off x="6318299" y="1396302"/>
            <a:ext cx="5408036" cy="422365"/>
          </a:xfrm>
          <a:prstGeom prst="rect">
            <a:avLst/>
          </a:prstGeom>
        </p:spPr>
        <p:txBody>
          <a:bodyPr lIns="0" rIns="0">
            <a:noAutofit/>
          </a:bodyPr>
          <a:lstStyle>
            <a:lvl1pPr>
              <a:defRPr lang="en-US" sz="2000" b="0" i="0" spc="0" baseline="0" dirty="0">
                <a:solidFill>
                  <a:srgbClr val="004771"/>
                </a:solidFill>
                <a:latin typeface="Arial" panose="020B0604020202020204" pitchFamily="34" charset="0"/>
              </a:defRPr>
            </a:lvl1pPr>
          </a:lstStyle>
          <a:p>
            <a:pPr marL="0" lvl="0" indent="0">
              <a:buNone/>
            </a:pPr>
            <a:r>
              <a:rPr lang="en-US" dirty="0"/>
              <a:t>Click to add subtitle here </a:t>
            </a:r>
          </a:p>
        </p:txBody>
      </p:sp>
      <p:sp>
        <p:nvSpPr>
          <p:cNvPr id="6" name="Text Placeholder 17">
            <a:extLst>
              <a:ext uri="{FF2B5EF4-FFF2-40B4-BE49-F238E27FC236}">
                <a16:creationId xmlns:a16="http://schemas.microsoft.com/office/drawing/2014/main" id="{78ACCB22-BADF-7662-878C-9D3352FA2CD1}"/>
              </a:ext>
            </a:extLst>
          </p:cNvPr>
          <p:cNvSpPr>
            <a:spLocks noGrp="1"/>
          </p:cNvSpPr>
          <p:nvPr>
            <p:ph type="body" sz="quarter" idx="18" hasCustomPrompt="1"/>
          </p:nvPr>
        </p:nvSpPr>
        <p:spPr>
          <a:xfrm>
            <a:off x="6318298" y="1856397"/>
            <a:ext cx="5407298" cy="4239603"/>
          </a:xfrm>
          <a:prstGeom prst="rect">
            <a:avLst/>
          </a:prstGeom>
        </p:spPr>
        <p:txBody>
          <a:bodyPr lIns="0" rIns="0"/>
          <a:lstStyle>
            <a:lvl1pPr>
              <a:defRPr lang="en-US" sz="2000" b="0" i="0" kern="0" spc="0" baseline="0" dirty="0">
                <a:latin typeface="Arial" panose="020B0604020202020204" pitchFamily="34" charset="0"/>
              </a:defRPr>
            </a:lvl1pPr>
          </a:lstStyle>
          <a:p>
            <a:pPr marL="285750" lvl="0" indent="-285750">
              <a:lnSpc>
                <a:spcPct val="150000"/>
              </a:lnSpc>
              <a:spcBef>
                <a:spcPts val="0"/>
              </a:spcBef>
              <a:spcAft>
                <a:spcPts val="1200"/>
              </a:spcAft>
              <a:buClr>
                <a:srgbClr val="EE2E24"/>
              </a:buClr>
              <a:buFont typeface="Wingdings" pitchFamily="2" charset="2"/>
              <a:buChar char="§"/>
            </a:pPr>
            <a:r>
              <a:rPr lang="en-US" dirty="0"/>
              <a:t>Click to add text</a:t>
            </a:r>
          </a:p>
        </p:txBody>
      </p:sp>
      <p:sp>
        <p:nvSpPr>
          <p:cNvPr id="10" name="Footer Placeholder 4">
            <a:extLst>
              <a:ext uri="{FF2B5EF4-FFF2-40B4-BE49-F238E27FC236}">
                <a16:creationId xmlns:a16="http://schemas.microsoft.com/office/drawing/2014/main" id="{15095770-9511-DABC-2E3A-24F3BF3F09EA}"/>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1" name="Slide Number Placeholder 5">
            <a:extLst>
              <a:ext uri="{FF2B5EF4-FFF2-40B4-BE49-F238E27FC236}">
                <a16:creationId xmlns:a16="http://schemas.microsoft.com/office/drawing/2014/main" id="{91383F2B-A922-410C-D184-4365B5DE1C35}"/>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Tree>
    <p:extLst>
      <p:ext uri="{BB962C8B-B14F-4D97-AF65-F5344CB8AC3E}">
        <p14:creationId xmlns:p14="http://schemas.microsoft.com/office/powerpoint/2010/main" val="336727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Two Column, Gray">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065B73-DBDD-BC09-9410-0FAA4996FC7B}"/>
              </a:ext>
            </a:extLst>
          </p:cNvPr>
          <p:cNvSpPr/>
          <p:nvPr userDrawn="1"/>
        </p:nvSpPr>
        <p:spPr>
          <a:xfrm>
            <a:off x="0" y="5337386"/>
            <a:ext cx="12192000" cy="15206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14">
            <a:extLst>
              <a:ext uri="{FF2B5EF4-FFF2-40B4-BE49-F238E27FC236}">
                <a16:creationId xmlns:a16="http://schemas.microsoft.com/office/drawing/2014/main" id="{970885F0-1692-AB97-E9DC-D1A50BCB3A13}"/>
              </a:ext>
            </a:extLst>
          </p:cNvPr>
          <p:cNvSpPr>
            <a:spLocks noGrp="1"/>
          </p:cNvSpPr>
          <p:nvPr>
            <p:ph type="body" sz="quarter" idx="13" hasCustomPrompt="1"/>
          </p:nvPr>
        </p:nvSpPr>
        <p:spPr>
          <a:xfrm>
            <a:off x="458892" y="1396302"/>
            <a:ext cx="5405643" cy="422365"/>
          </a:xfrm>
          <a:prstGeom prst="rect">
            <a:avLst/>
          </a:prstGeom>
        </p:spPr>
        <p:txBody>
          <a:bodyPr lIns="0" rIns="0">
            <a:noAutofit/>
          </a:bodyPr>
          <a:lstStyle>
            <a:lvl1pPr marL="0" indent="0" algn="l">
              <a:buNone/>
              <a:defRPr sz="2000" b="0" i="0" spc="0" baseline="0">
                <a:solidFill>
                  <a:srgbClr val="004771"/>
                </a:solidFill>
                <a:latin typeface="Arial" panose="020B0604020202020204" pitchFamily="34" charset="0"/>
              </a:defRPr>
            </a:lvl1pPr>
          </a:lstStyle>
          <a:p>
            <a:pPr lvl="0"/>
            <a:r>
              <a:rPr lang="en-US" dirty="0"/>
              <a:t>Click to add subtitle here </a:t>
            </a:r>
          </a:p>
        </p:txBody>
      </p:sp>
      <p:sp>
        <p:nvSpPr>
          <p:cNvPr id="4" name="Text Placeholder 17">
            <a:extLst>
              <a:ext uri="{FF2B5EF4-FFF2-40B4-BE49-F238E27FC236}">
                <a16:creationId xmlns:a16="http://schemas.microsoft.com/office/drawing/2014/main" id="{432975B1-48E6-5215-400B-018E381CC093}"/>
              </a:ext>
            </a:extLst>
          </p:cNvPr>
          <p:cNvSpPr>
            <a:spLocks noGrp="1"/>
          </p:cNvSpPr>
          <p:nvPr>
            <p:ph type="body" sz="quarter" idx="16" hasCustomPrompt="1"/>
          </p:nvPr>
        </p:nvSpPr>
        <p:spPr>
          <a:xfrm>
            <a:off x="458685" y="1856397"/>
            <a:ext cx="5405642" cy="4239603"/>
          </a:xfrm>
          <a:prstGeom prst="rect">
            <a:avLst/>
          </a:prstGeom>
        </p:spPr>
        <p:txBody>
          <a:bodyPr lIns="0" rIns="0"/>
          <a:lstStyle>
            <a:lvl1pPr marL="285750" indent="-285750">
              <a:lnSpc>
                <a:spcPct val="150000"/>
              </a:lnSpc>
              <a:spcBef>
                <a:spcPts val="0"/>
              </a:spcBef>
              <a:spcAft>
                <a:spcPts val="1200"/>
              </a:spcAft>
              <a:buClr>
                <a:srgbClr val="EE2E24"/>
              </a:buClr>
              <a:buFont typeface="Wingdings" pitchFamily="2" charset="2"/>
              <a:buChar char="§"/>
              <a:defRPr sz="2000" b="0" i="0" kern="0" spc="0" baseline="0">
                <a:latin typeface="Arial" panose="020B0604020202020204" pitchFamily="34" charset="0"/>
              </a:defRPr>
            </a:lvl1pPr>
          </a:lstStyle>
          <a:p>
            <a:pPr lvl="0"/>
            <a:r>
              <a:rPr lang="en-US" dirty="0"/>
              <a:t>Click to add text</a:t>
            </a:r>
          </a:p>
        </p:txBody>
      </p:sp>
      <p:sp>
        <p:nvSpPr>
          <p:cNvPr id="5" name="Text Placeholder 14">
            <a:extLst>
              <a:ext uri="{FF2B5EF4-FFF2-40B4-BE49-F238E27FC236}">
                <a16:creationId xmlns:a16="http://schemas.microsoft.com/office/drawing/2014/main" id="{66E89DE9-9434-E7B3-3E2E-373172F79A8D}"/>
              </a:ext>
            </a:extLst>
          </p:cNvPr>
          <p:cNvSpPr>
            <a:spLocks noGrp="1"/>
          </p:cNvSpPr>
          <p:nvPr>
            <p:ph type="body" sz="quarter" idx="17" hasCustomPrompt="1"/>
          </p:nvPr>
        </p:nvSpPr>
        <p:spPr>
          <a:xfrm>
            <a:off x="6320691" y="1396302"/>
            <a:ext cx="5405643" cy="422365"/>
          </a:xfrm>
          <a:prstGeom prst="rect">
            <a:avLst/>
          </a:prstGeom>
        </p:spPr>
        <p:txBody>
          <a:bodyPr lIns="0" rIns="0">
            <a:noAutofit/>
          </a:bodyPr>
          <a:lstStyle>
            <a:lvl1pPr>
              <a:defRPr lang="en-US" sz="2000" b="0" i="0" spc="0" baseline="0" dirty="0">
                <a:solidFill>
                  <a:srgbClr val="004771"/>
                </a:solidFill>
                <a:latin typeface="Arial" panose="020B0604020202020204" pitchFamily="34" charset="0"/>
              </a:defRPr>
            </a:lvl1pPr>
          </a:lstStyle>
          <a:p>
            <a:pPr marL="0" lvl="0" indent="0">
              <a:buNone/>
            </a:pPr>
            <a:r>
              <a:rPr lang="en-US" dirty="0"/>
              <a:t>Click to add subtitle here </a:t>
            </a:r>
          </a:p>
        </p:txBody>
      </p:sp>
      <p:sp>
        <p:nvSpPr>
          <p:cNvPr id="6" name="Text Placeholder 17">
            <a:extLst>
              <a:ext uri="{FF2B5EF4-FFF2-40B4-BE49-F238E27FC236}">
                <a16:creationId xmlns:a16="http://schemas.microsoft.com/office/drawing/2014/main" id="{78ACCB22-BADF-7662-878C-9D3352FA2CD1}"/>
              </a:ext>
            </a:extLst>
          </p:cNvPr>
          <p:cNvSpPr>
            <a:spLocks noGrp="1"/>
          </p:cNvSpPr>
          <p:nvPr>
            <p:ph type="body" sz="quarter" idx="18" hasCustomPrompt="1"/>
          </p:nvPr>
        </p:nvSpPr>
        <p:spPr>
          <a:xfrm>
            <a:off x="6319953" y="1856397"/>
            <a:ext cx="5405643" cy="4239603"/>
          </a:xfrm>
          <a:prstGeom prst="rect">
            <a:avLst/>
          </a:prstGeom>
        </p:spPr>
        <p:txBody>
          <a:bodyPr lIns="0" rIns="0"/>
          <a:lstStyle>
            <a:lvl1pPr>
              <a:defRPr lang="en-US" sz="2000" b="0" i="0" kern="0" spc="0" baseline="0" dirty="0">
                <a:latin typeface="Arial" panose="020B0604020202020204" pitchFamily="34" charset="0"/>
              </a:defRPr>
            </a:lvl1pPr>
          </a:lstStyle>
          <a:p>
            <a:pPr marL="285750" lvl="0" indent="-285750">
              <a:lnSpc>
                <a:spcPct val="150000"/>
              </a:lnSpc>
              <a:spcBef>
                <a:spcPts val="0"/>
              </a:spcBef>
              <a:spcAft>
                <a:spcPts val="1200"/>
              </a:spcAft>
              <a:buClr>
                <a:srgbClr val="EE2E24"/>
              </a:buClr>
              <a:buFont typeface="Wingdings" pitchFamily="2" charset="2"/>
              <a:buChar char="§"/>
            </a:pPr>
            <a:r>
              <a:rPr lang="en-US" dirty="0"/>
              <a:t>Click to add text</a:t>
            </a:r>
          </a:p>
        </p:txBody>
      </p:sp>
      <p:sp>
        <p:nvSpPr>
          <p:cNvPr id="2" name="Title 1">
            <a:extLst>
              <a:ext uri="{FF2B5EF4-FFF2-40B4-BE49-F238E27FC236}">
                <a16:creationId xmlns:a16="http://schemas.microsoft.com/office/drawing/2014/main" id="{719EE33C-7BB8-4644-AC43-EAFCF071A501}"/>
              </a:ext>
            </a:extLst>
          </p:cNvPr>
          <p:cNvSpPr>
            <a:spLocks noGrp="1"/>
          </p:cNvSpPr>
          <p:nvPr>
            <p:ph type="title" hasCustomPrompt="1"/>
          </p:nvPr>
        </p:nvSpPr>
        <p:spPr>
          <a:xfrm>
            <a:off x="458893" y="331894"/>
            <a:ext cx="11274214" cy="734908"/>
          </a:xfrm>
          <a:prstGeom prst="rect">
            <a:avLst/>
          </a:prstGeom>
          <a:solidFill>
            <a:srgbClr val="004881"/>
          </a:solidFill>
        </p:spPr>
        <p:txBody>
          <a:bodyPr lIns="0" tIns="0" rIns="0" bIns="0" anchor="ctr" anchorCtr="0"/>
          <a:lstStyle>
            <a:lvl1pPr algn="ctr">
              <a:defRPr lang="en-US" sz="3200" b="0" i="0" cap="none" spc="200" baseline="0" dirty="0">
                <a:solidFill>
                  <a:schemeClr val="bg1"/>
                </a:solidFill>
                <a:latin typeface="Arial" panose="020B0604020202020204" pitchFamily="34" charset="0"/>
              </a:defRPr>
            </a:lvl1pPr>
          </a:lstStyle>
          <a:p>
            <a:pPr lvl="0"/>
            <a:r>
              <a:rPr lang="en-US" dirty="0"/>
              <a:t>Click to add title</a:t>
            </a:r>
          </a:p>
        </p:txBody>
      </p:sp>
      <p:pic>
        <p:nvPicPr>
          <p:cNvPr id="14" name="Picture 13" descr="California State Council on Developmental Disabilities logo">
            <a:extLst>
              <a:ext uri="{FF2B5EF4-FFF2-40B4-BE49-F238E27FC236}">
                <a16:creationId xmlns:a16="http://schemas.microsoft.com/office/drawing/2014/main" id="{39CE81BE-D099-9198-52A2-47603757D3C3}"/>
              </a:ext>
            </a:extLst>
          </p:cNvPr>
          <p:cNvPicPr>
            <a:picLocks noChangeAspect="1"/>
          </p:cNvPicPr>
          <p:nvPr userDrawn="1"/>
        </p:nvPicPr>
        <p:blipFill>
          <a:blip r:embed="rId2"/>
          <a:srcRect/>
          <a:stretch/>
        </p:blipFill>
        <p:spPr>
          <a:xfrm>
            <a:off x="9720945" y="6273968"/>
            <a:ext cx="2014342" cy="419439"/>
          </a:xfrm>
          <a:prstGeom prst="rect">
            <a:avLst/>
          </a:prstGeom>
        </p:spPr>
      </p:pic>
      <p:cxnSp>
        <p:nvCxnSpPr>
          <p:cNvPr id="15" name="Straight Connector 14">
            <a:extLst>
              <a:ext uri="{FF2B5EF4-FFF2-40B4-BE49-F238E27FC236}">
                <a16:creationId xmlns:a16="http://schemas.microsoft.com/office/drawing/2014/main" id="{D8FA7C04-9128-641A-DDC3-8A27A3CBA968}"/>
              </a:ext>
              <a:ext uri="{C183D7F6-B498-43B3-948B-1728B52AA6E4}">
                <adec:decorative xmlns:adec="http://schemas.microsoft.com/office/drawing/2017/decorative" val="1"/>
              </a:ext>
            </a:extLst>
          </p:cNvPr>
          <p:cNvCxnSpPr/>
          <p:nvPr userDrawn="1"/>
        </p:nvCxnSpPr>
        <p:spPr>
          <a:xfrm>
            <a:off x="458893" y="6204373"/>
            <a:ext cx="11274214" cy="0"/>
          </a:xfrm>
          <a:prstGeom prst="line">
            <a:avLst/>
          </a:prstGeom>
          <a:ln w="19050">
            <a:solidFill>
              <a:srgbClr val="EE2E24"/>
            </a:solidFill>
          </a:ln>
        </p:spPr>
        <p:style>
          <a:lnRef idx="1">
            <a:schemeClr val="accent1"/>
          </a:lnRef>
          <a:fillRef idx="0">
            <a:schemeClr val="accent1"/>
          </a:fillRef>
          <a:effectRef idx="0">
            <a:schemeClr val="accent1"/>
          </a:effectRef>
          <a:fontRef idx="minor">
            <a:schemeClr val="tx1"/>
          </a:fontRef>
        </p:style>
      </p:cxnSp>
      <p:sp>
        <p:nvSpPr>
          <p:cNvPr id="16" name="Footer Placeholder 4">
            <a:extLst>
              <a:ext uri="{FF2B5EF4-FFF2-40B4-BE49-F238E27FC236}">
                <a16:creationId xmlns:a16="http://schemas.microsoft.com/office/drawing/2014/main" id="{5BE66CC4-9507-5AC2-8D91-7B0EEAA1F3DB}"/>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7" name="Slide Number Placeholder 5">
            <a:extLst>
              <a:ext uri="{FF2B5EF4-FFF2-40B4-BE49-F238E27FC236}">
                <a16:creationId xmlns:a16="http://schemas.microsoft.com/office/drawing/2014/main" id="{427A3529-333F-F8B2-8879-425DA1CD4280}"/>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Tree>
    <p:extLst>
      <p:ext uri="{BB962C8B-B14F-4D97-AF65-F5344CB8AC3E}">
        <p14:creationId xmlns:p14="http://schemas.microsoft.com/office/powerpoint/2010/main" val="3055203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or Speaker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5886F38-E337-4504-BF25-D65176023E6B}"/>
              </a:ext>
              <a:ext uri="{C183D7F6-B498-43B3-948B-1728B52AA6E4}">
                <adec:decorative xmlns:adec="http://schemas.microsoft.com/office/drawing/2017/decorative" val="1"/>
              </a:ext>
            </a:extLst>
          </p:cNvPr>
          <p:cNvSpPr/>
          <p:nvPr userDrawn="1"/>
        </p:nvSpPr>
        <p:spPr>
          <a:xfrm>
            <a:off x="0" y="4274260"/>
            <a:ext cx="12192000" cy="258373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Narrow" panose="020B0604020202020204" pitchFamily="34" charset="0"/>
            </a:endParaRPr>
          </a:p>
        </p:txBody>
      </p:sp>
      <p:sp>
        <p:nvSpPr>
          <p:cNvPr id="2" name="Title 1">
            <a:extLst>
              <a:ext uri="{FF2B5EF4-FFF2-40B4-BE49-F238E27FC236}">
                <a16:creationId xmlns:a16="http://schemas.microsoft.com/office/drawing/2014/main" id="{FD93D2BF-453A-45BE-9E29-EC3F8D9F55CE}"/>
              </a:ext>
            </a:extLst>
          </p:cNvPr>
          <p:cNvSpPr>
            <a:spLocks noGrp="1"/>
          </p:cNvSpPr>
          <p:nvPr>
            <p:ph type="title" hasCustomPrompt="1"/>
          </p:nvPr>
        </p:nvSpPr>
        <p:spPr>
          <a:xfrm>
            <a:off x="-1" y="2774990"/>
            <a:ext cx="4260427" cy="903010"/>
          </a:xfrm>
          <a:prstGeom prst="rect">
            <a:avLst/>
          </a:prstGeom>
          <a:solidFill>
            <a:srgbClr val="004881"/>
          </a:solidFill>
        </p:spPr>
        <p:txBody>
          <a:bodyPr lIns="457200" tIns="0" rIns="0" bIns="0" anchor="ctr" anchorCtr="0"/>
          <a:lstStyle>
            <a:lvl1pPr>
              <a:defRPr lang="en-US" sz="3200" b="0" i="0" cap="none" spc="200" baseline="0" dirty="0">
                <a:solidFill>
                  <a:schemeClr val="bg1"/>
                </a:solidFill>
                <a:latin typeface="Arial" panose="020B0604020202020204" pitchFamily="34" charset="0"/>
              </a:defRPr>
            </a:lvl1pPr>
          </a:lstStyle>
          <a:p>
            <a:pPr lvl="0"/>
            <a:r>
              <a:rPr lang="en-US" dirty="0"/>
              <a:t>Click to add title</a:t>
            </a:r>
          </a:p>
        </p:txBody>
      </p:sp>
      <p:sp>
        <p:nvSpPr>
          <p:cNvPr id="51" name="Picture Placeholder 9">
            <a:extLst>
              <a:ext uri="{FF2B5EF4-FFF2-40B4-BE49-F238E27FC236}">
                <a16:creationId xmlns:a16="http://schemas.microsoft.com/office/drawing/2014/main" id="{C47B8159-559E-42C4-AA5B-7642DE427455}"/>
              </a:ext>
            </a:extLst>
          </p:cNvPr>
          <p:cNvSpPr>
            <a:spLocks noGrp="1"/>
          </p:cNvSpPr>
          <p:nvPr>
            <p:ph type="pic" sz="quarter" idx="23" hasCustomPrompt="1"/>
          </p:nvPr>
        </p:nvSpPr>
        <p:spPr>
          <a:xfrm>
            <a:off x="4793630" y="677419"/>
            <a:ext cx="2357652" cy="1622425"/>
          </a:xfrm>
          <a:prstGeom prst="rect">
            <a:avLst/>
          </a:prstGeom>
          <a:solidFill>
            <a:schemeClr val="bg1"/>
          </a:solidFill>
        </p:spPr>
        <p:txBody>
          <a:bodyPr/>
          <a:lstStyle>
            <a:lvl1pPr marL="0" indent="0" algn="ctr">
              <a:buNone/>
              <a:defRPr sz="1800" b="0" i="0">
                <a:latin typeface="Arial" panose="020B0604020202020204" pitchFamily="34" charset="0"/>
                <a:cs typeface="Arial" panose="020B0604020202020204" pitchFamily="34" charset="0"/>
              </a:defRPr>
            </a:lvl1pPr>
          </a:lstStyle>
          <a:p>
            <a:r>
              <a:rPr lang="en-US" dirty="0"/>
              <a:t>Click to add photo</a:t>
            </a:r>
          </a:p>
        </p:txBody>
      </p:sp>
      <p:sp>
        <p:nvSpPr>
          <p:cNvPr id="52" name="Text Placeholder 17">
            <a:extLst>
              <a:ext uri="{FF2B5EF4-FFF2-40B4-BE49-F238E27FC236}">
                <a16:creationId xmlns:a16="http://schemas.microsoft.com/office/drawing/2014/main" id="{9E9FA76D-767D-4F48-9238-F384F4D41696}"/>
              </a:ext>
            </a:extLst>
          </p:cNvPr>
          <p:cNvSpPr>
            <a:spLocks noGrp="1"/>
          </p:cNvSpPr>
          <p:nvPr>
            <p:ph type="body" sz="quarter" idx="24" hasCustomPrompt="1"/>
          </p:nvPr>
        </p:nvSpPr>
        <p:spPr>
          <a:xfrm>
            <a:off x="4793628" y="2299842"/>
            <a:ext cx="2357652" cy="475149"/>
          </a:xfrm>
          <a:prstGeom prst="rect">
            <a:avLst/>
          </a:prstGeom>
          <a:solidFill>
            <a:schemeClr val="bg1"/>
          </a:solidFill>
        </p:spPr>
        <p:txBody>
          <a:bodyPr lIns="0" tIns="91440" rIns="0" bIns="0" anchor="t" anchorCtr="0"/>
          <a:lstStyle>
            <a:lvl1pPr marL="0" indent="0" algn="ctr">
              <a:buNone/>
              <a:defRPr sz="1800" b="0" i="0" kern="0" cap="none" spc="0" baseline="0">
                <a:solidFill>
                  <a:srgbClr val="004881"/>
                </a:solidFill>
                <a:latin typeface="Arial" panose="020B0604020202020204" pitchFamily="34" charset="0"/>
              </a:defRPr>
            </a:lvl1pPr>
          </a:lstStyle>
          <a:p>
            <a:pPr lvl="0"/>
            <a:r>
              <a:rPr lang="en-US" dirty="0"/>
              <a:t>Click To Add Name</a:t>
            </a:r>
          </a:p>
        </p:txBody>
      </p:sp>
      <p:sp>
        <p:nvSpPr>
          <p:cNvPr id="53" name="Text Placeholder 17">
            <a:extLst>
              <a:ext uri="{FF2B5EF4-FFF2-40B4-BE49-F238E27FC236}">
                <a16:creationId xmlns:a16="http://schemas.microsoft.com/office/drawing/2014/main" id="{40F2B787-B1D2-493C-ABA2-D6E69C4800D1}"/>
              </a:ext>
            </a:extLst>
          </p:cNvPr>
          <p:cNvSpPr>
            <a:spLocks noGrp="1"/>
          </p:cNvSpPr>
          <p:nvPr>
            <p:ph type="body" sz="quarter" idx="25" hasCustomPrompt="1"/>
          </p:nvPr>
        </p:nvSpPr>
        <p:spPr>
          <a:xfrm>
            <a:off x="4793628" y="2774990"/>
            <a:ext cx="2357652" cy="475147"/>
          </a:xfrm>
          <a:prstGeom prst="rect">
            <a:avLst/>
          </a:prstGeom>
          <a:solidFill>
            <a:schemeClr val="bg1"/>
          </a:solidFill>
        </p:spPr>
        <p:txBody>
          <a:bodyPr lIns="0" tIns="91440" rIns="0" bIns="0" anchor="t" anchorCtr="0"/>
          <a:lstStyle>
            <a:lvl1pPr marL="0" indent="0" algn="ctr">
              <a:buNone/>
              <a:defRPr sz="2000" b="0" i="0" kern="0" cap="none" spc="0" baseline="0">
                <a:latin typeface="Arial" panose="020B0604020202020204" pitchFamily="34" charset="0"/>
              </a:defRPr>
            </a:lvl1pPr>
          </a:lstStyle>
          <a:p>
            <a:pPr lvl="0"/>
            <a:r>
              <a:rPr lang="en-US" dirty="0"/>
              <a:t>Click to title</a:t>
            </a:r>
          </a:p>
        </p:txBody>
      </p:sp>
      <p:sp>
        <p:nvSpPr>
          <p:cNvPr id="54" name="Picture Placeholder 9">
            <a:extLst>
              <a:ext uri="{FF2B5EF4-FFF2-40B4-BE49-F238E27FC236}">
                <a16:creationId xmlns:a16="http://schemas.microsoft.com/office/drawing/2014/main" id="{7FCC4980-412C-49F7-BF30-8693DD9EAC03}"/>
              </a:ext>
            </a:extLst>
          </p:cNvPr>
          <p:cNvSpPr>
            <a:spLocks noGrp="1"/>
          </p:cNvSpPr>
          <p:nvPr>
            <p:ph type="pic" sz="quarter" idx="26" hasCustomPrompt="1"/>
          </p:nvPr>
        </p:nvSpPr>
        <p:spPr>
          <a:xfrm>
            <a:off x="7431774" y="677419"/>
            <a:ext cx="2357652" cy="1622425"/>
          </a:xfrm>
          <a:prstGeom prst="rect">
            <a:avLst/>
          </a:prstGeom>
          <a:solidFill>
            <a:schemeClr val="bg1"/>
          </a:solidFill>
        </p:spPr>
        <p:txBody>
          <a:bodyPr/>
          <a:lstStyle>
            <a:lvl1pPr marL="0" indent="0" algn="ctr">
              <a:buNone/>
              <a:defRPr sz="1800" b="0" i="0">
                <a:latin typeface="Arial" panose="020B0604020202020204" pitchFamily="34" charset="0"/>
                <a:cs typeface="Arial" panose="020B0604020202020204" pitchFamily="34" charset="0"/>
              </a:defRPr>
            </a:lvl1pPr>
          </a:lstStyle>
          <a:p>
            <a:r>
              <a:rPr lang="en-US" dirty="0"/>
              <a:t>Click to add photo</a:t>
            </a:r>
          </a:p>
        </p:txBody>
      </p:sp>
      <p:sp>
        <p:nvSpPr>
          <p:cNvPr id="55" name="Text Placeholder 17">
            <a:extLst>
              <a:ext uri="{FF2B5EF4-FFF2-40B4-BE49-F238E27FC236}">
                <a16:creationId xmlns:a16="http://schemas.microsoft.com/office/drawing/2014/main" id="{B9BD60DD-95CB-47D1-9C2F-5ACD38820662}"/>
              </a:ext>
            </a:extLst>
          </p:cNvPr>
          <p:cNvSpPr>
            <a:spLocks noGrp="1"/>
          </p:cNvSpPr>
          <p:nvPr>
            <p:ph type="body" sz="quarter" idx="27" hasCustomPrompt="1"/>
          </p:nvPr>
        </p:nvSpPr>
        <p:spPr>
          <a:xfrm>
            <a:off x="7431772" y="2299842"/>
            <a:ext cx="2357652" cy="475149"/>
          </a:xfrm>
          <a:prstGeom prst="rect">
            <a:avLst/>
          </a:prstGeom>
          <a:solidFill>
            <a:schemeClr val="bg1"/>
          </a:solidFill>
        </p:spPr>
        <p:txBody>
          <a:bodyPr lIns="0" tIns="91440" rIns="0" bIns="0" anchor="t" anchorCtr="0"/>
          <a:lstStyle>
            <a:lvl1pPr marL="0" indent="0" algn="ctr">
              <a:buNone/>
              <a:defRPr sz="1800" b="0" i="0" kern="0" cap="none" spc="0" baseline="0">
                <a:solidFill>
                  <a:srgbClr val="004881"/>
                </a:solidFill>
                <a:latin typeface="Arial" panose="020B0604020202020204" pitchFamily="34" charset="0"/>
              </a:defRPr>
            </a:lvl1pPr>
          </a:lstStyle>
          <a:p>
            <a:pPr lvl="0"/>
            <a:r>
              <a:rPr lang="en-US" dirty="0"/>
              <a:t>Click To Add Name</a:t>
            </a:r>
          </a:p>
        </p:txBody>
      </p:sp>
      <p:sp>
        <p:nvSpPr>
          <p:cNvPr id="56" name="Text Placeholder 17">
            <a:extLst>
              <a:ext uri="{FF2B5EF4-FFF2-40B4-BE49-F238E27FC236}">
                <a16:creationId xmlns:a16="http://schemas.microsoft.com/office/drawing/2014/main" id="{19FF93B2-766D-4558-94BE-49F215C0FF7B}"/>
              </a:ext>
            </a:extLst>
          </p:cNvPr>
          <p:cNvSpPr>
            <a:spLocks noGrp="1"/>
          </p:cNvSpPr>
          <p:nvPr>
            <p:ph type="body" sz="quarter" idx="28" hasCustomPrompt="1"/>
          </p:nvPr>
        </p:nvSpPr>
        <p:spPr>
          <a:xfrm>
            <a:off x="7431772" y="2774990"/>
            <a:ext cx="2357652" cy="475147"/>
          </a:xfrm>
          <a:prstGeom prst="rect">
            <a:avLst/>
          </a:prstGeom>
          <a:solidFill>
            <a:schemeClr val="bg1"/>
          </a:solidFill>
        </p:spPr>
        <p:txBody>
          <a:bodyPr lIns="0" tIns="91440" rIns="0" bIns="0" anchor="t" anchorCtr="0"/>
          <a:lstStyle>
            <a:lvl1pPr marL="0" indent="0" algn="ctr">
              <a:buNone/>
              <a:defRPr sz="2000" b="0" i="0" kern="0" cap="none" spc="0" baseline="0">
                <a:latin typeface="Arial" panose="020B0604020202020204" pitchFamily="34" charset="0"/>
              </a:defRPr>
            </a:lvl1pPr>
          </a:lstStyle>
          <a:p>
            <a:pPr lvl="0"/>
            <a:r>
              <a:rPr lang="en-US" dirty="0"/>
              <a:t>Click to title</a:t>
            </a:r>
          </a:p>
        </p:txBody>
      </p:sp>
      <p:sp>
        <p:nvSpPr>
          <p:cNvPr id="57" name="Picture Placeholder 9">
            <a:extLst>
              <a:ext uri="{FF2B5EF4-FFF2-40B4-BE49-F238E27FC236}">
                <a16:creationId xmlns:a16="http://schemas.microsoft.com/office/drawing/2014/main" id="{F16F9FCC-4EE2-4D18-8257-694E9C80F547}"/>
              </a:ext>
            </a:extLst>
          </p:cNvPr>
          <p:cNvSpPr>
            <a:spLocks noGrp="1"/>
          </p:cNvSpPr>
          <p:nvPr>
            <p:ph type="pic" sz="quarter" idx="32" hasCustomPrompt="1"/>
          </p:nvPr>
        </p:nvSpPr>
        <p:spPr>
          <a:xfrm>
            <a:off x="4793630" y="3250138"/>
            <a:ext cx="2357652" cy="1622425"/>
          </a:xfrm>
          <a:prstGeom prst="rect">
            <a:avLst/>
          </a:prstGeom>
          <a:solidFill>
            <a:schemeClr val="bg1"/>
          </a:solidFill>
        </p:spPr>
        <p:txBody>
          <a:bodyPr/>
          <a:lstStyle>
            <a:lvl1pPr marL="0" indent="0" algn="ctr">
              <a:buNone/>
              <a:defRPr sz="1800" b="0" i="0">
                <a:latin typeface="Arial" panose="020B0604020202020204" pitchFamily="34" charset="0"/>
                <a:cs typeface="Arial" panose="020B0604020202020204" pitchFamily="34" charset="0"/>
              </a:defRPr>
            </a:lvl1pPr>
          </a:lstStyle>
          <a:p>
            <a:r>
              <a:rPr lang="en-US" dirty="0"/>
              <a:t>Click to add photo</a:t>
            </a:r>
          </a:p>
        </p:txBody>
      </p:sp>
      <p:sp>
        <p:nvSpPr>
          <p:cNvPr id="58" name="Text Placeholder 17">
            <a:extLst>
              <a:ext uri="{FF2B5EF4-FFF2-40B4-BE49-F238E27FC236}">
                <a16:creationId xmlns:a16="http://schemas.microsoft.com/office/drawing/2014/main" id="{F434B9BC-2EC7-4433-BAA8-039EB5BED5C0}"/>
              </a:ext>
            </a:extLst>
          </p:cNvPr>
          <p:cNvSpPr>
            <a:spLocks noGrp="1"/>
          </p:cNvSpPr>
          <p:nvPr>
            <p:ph type="body" sz="quarter" idx="33" hasCustomPrompt="1"/>
          </p:nvPr>
        </p:nvSpPr>
        <p:spPr>
          <a:xfrm>
            <a:off x="4793628" y="4872561"/>
            <a:ext cx="2357652" cy="475149"/>
          </a:xfrm>
          <a:prstGeom prst="rect">
            <a:avLst/>
          </a:prstGeom>
          <a:solidFill>
            <a:schemeClr val="bg1"/>
          </a:solidFill>
        </p:spPr>
        <p:txBody>
          <a:bodyPr lIns="0" tIns="91440" rIns="0" bIns="0" anchor="t" anchorCtr="0"/>
          <a:lstStyle>
            <a:lvl1pPr marL="0" indent="0" algn="ctr">
              <a:buNone/>
              <a:defRPr sz="1800" b="0" i="0" kern="0" cap="none" spc="0" baseline="0">
                <a:solidFill>
                  <a:srgbClr val="004881"/>
                </a:solidFill>
                <a:latin typeface="Arial" panose="020B0604020202020204" pitchFamily="34" charset="0"/>
              </a:defRPr>
            </a:lvl1pPr>
          </a:lstStyle>
          <a:p>
            <a:pPr lvl="0"/>
            <a:r>
              <a:rPr lang="en-US" dirty="0"/>
              <a:t>Click To Add Name</a:t>
            </a:r>
          </a:p>
        </p:txBody>
      </p:sp>
      <p:sp>
        <p:nvSpPr>
          <p:cNvPr id="59" name="Text Placeholder 17">
            <a:extLst>
              <a:ext uri="{FF2B5EF4-FFF2-40B4-BE49-F238E27FC236}">
                <a16:creationId xmlns:a16="http://schemas.microsoft.com/office/drawing/2014/main" id="{6F08FB05-53FB-4C19-A35C-592C4DFDFF46}"/>
              </a:ext>
            </a:extLst>
          </p:cNvPr>
          <p:cNvSpPr>
            <a:spLocks noGrp="1"/>
          </p:cNvSpPr>
          <p:nvPr>
            <p:ph type="body" sz="quarter" idx="34" hasCustomPrompt="1"/>
          </p:nvPr>
        </p:nvSpPr>
        <p:spPr>
          <a:xfrm>
            <a:off x="4793628" y="5347709"/>
            <a:ext cx="2357652" cy="475147"/>
          </a:xfrm>
          <a:prstGeom prst="rect">
            <a:avLst/>
          </a:prstGeom>
          <a:solidFill>
            <a:schemeClr val="bg1"/>
          </a:solidFill>
        </p:spPr>
        <p:txBody>
          <a:bodyPr lIns="0" tIns="91440" rIns="0" bIns="0" anchor="t" anchorCtr="0"/>
          <a:lstStyle>
            <a:lvl1pPr marL="0" indent="0" algn="ctr">
              <a:lnSpc>
                <a:spcPct val="100000"/>
              </a:lnSpc>
              <a:spcBef>
                <a:spcPts val="0"/>
              </a:spcBef>
              <a:buNone/>
              <a:defRPr sz="2000" b="0" i="0" kern="0" cap="none" spc="0" baseline="0">
                <a:latin typeface="Arial" panose="020B0604020202020204" pitchFamily="34" charset="0"/>
              </a:defRPr>
            </a:lvl1pPr>
          </a:lstStyle>
          <a:p>
            <a:pPr lvl="0"/>
            <a:r>
              <a:rPr lang="en-US" dirty="0"/>
              <a:t>Click to title</a:t>
            </a:r>
          </a:p>
        </p:txBody>
      </p:sp>
      <p:sp>
        <p:nvSpPr>
          <p:cNvPr id="60" name="Picture Placeholder 9">
            <a:extLst>
              <a:ext uri="{FF2B5EF4-FFF2-40B4-BE49-F238E27FC236}">
                <a16:creationId xmlns:a16="http://schemas.microsoft.com/office/drawing/2014/main" id="{9589D7D2-07DF-415C-A139-E911869A1BCC}"/>
              </a:ext>
            </a:extLst>
          </p:cNvPr>
          <p:cNvSpPr>
            <a:spLocks noGrp="1"/>
          </p:cNvSpPr>
          <p:nvPr>
            <p:ph type="pic" sz="quarter" idx="35" hasCustomPrompt="1"/>
          </p:nvPr>
        </p:nvSpPr>
        <p:spPr>
          <a:xfrm>
            <a:off x="7431774" y="3250138"/>
            <a:ext cx="2357652" cy="1622425"/>
          </a:xfrm>
          <a:prstGeom prst="rect">
            <a:avLst/>
          </a:prstGeom>
          <a:solidFill>
            <a:schemeClr val="bg1"/>
          </a:solidFill>
        </p:spPr>
        <p:txBody>
          <a:bodyPr/>
          <a:lstStyle>
            <a:lvl1pPr marL="0" indent="0" algn="ctr">
              <a:buNone/>
              <a:defRPr sz="1800" b="0" i="0">
                <a:latin typeface="Arial" panose="020B0604020202020204" pitchFamily="34" charset="0"/>
                <a:cs typeface="Arial" panose="020B0604020202020204" pitchFamily="34" charset="0"/>
              </a:defRPr>
            </a:lvl1pPr>
          </a:lstStyle>
          <a:p>
            <a:r>
              <a:rPr lang="en-US" dirty="0"/>
              <a:t>Click to add photo</a:t>
            </a:r>
          </a:p>
        </p:txBody>
      </p:sp>
      <p:sp>
        <p:nvSpPr>
          <p:cNvPr id="61" name="Text Placeholder 17">
            <a:extLst>
              <a:ext uri="{FF2B5EF4-FFF2-40B4-BE49-F238E27FC236}">
                <a16:creationId xmlns:a16="http://schemas.microsoft.com/office/drawing/2014/main" id="{E622F2E3-2C07-4ABC-A803-40361BBB7386}"/>
              </a:ext>
            </a:extLst>
          </p:cNvPr>
          <p:cNvSpPr>
            <a:spLocks noGrp="1"/>
          </p:cNvSpPr>
          <p:nvPr>
            <p:ph type="body" sz="quarter" idx="36" hasCustomPrompt="1"/>
          </p:nvPr>
        </p:nvSpPr>
        <p:spPr>
          <a:xfrm>
            <a:off x="7431772" y="4872561"/>
            <a:ext cx="2357652" cy="475149"/>
          </a:xfrm>
          <a:prstGeom prst="rect">
            <a:avLst/>
          </a:prstGeom>
          <a:solidFill>
            <a:schemeClr val="bg1"/>
          </a:solidFill>
        </p:spPr>
        <p:txBody>
          <a:bodyPr lIns="0" tIns="91440" rIns="0" bIns="0" anchor="t" anchorCtr="0"/>
          <a:lstStyle>
            <a:lvl1pPr marL="0" indent="0" algn="ctr">
              <a:buNone/>
              <a:defRPr sz="1800" b="0" i="0" kern="0" cap="none" spc="0" baseline="0">
                <a:solidFill>
                  <a:srgbClr val="004881"/>
                </a:solidFill>
                <a:latin typeface="Arial" panose="020B0604020202020204" pitchFamily="34" charset="0"/>
              </a:defRPr>
            </a:lvl1pPr>
          </a:lstStyle>
          <a:p>
            <a:pPr lvl="0"/>
            <a:r>
              <a:rPr lang="en-US" dirty="0"/>
              <a:t>Click To Add Name</a:t>
            </a:r>
          </a:p>
        </p:txBody>
      </p:sp>
      <p:sp>
        <p:nvSpPr>
          <p:cNvPr id="62" name="Text Placeholder 17">
            <a:extLst>
              <a:ext uri="{FF2B5EF4-FFF2-40B4-BE49-F238E27FC236}">
                <a16:creationId xmlns:a16="http://schemas.microsoft.com/office/drawing/2014/main" id="{B505FD93-2404-46B6-9EE0-9CABFC5233ED}"/>
              </a:ext>
            </a:extLst>
          </p:cNvPr>
          <p:cNvSpPr>
            <a:spLocks noGrp="1"/>
          </p:cNvSpPr>
          <p:nvPr>
            <p:ph type="body" sz="quarter" idx="37" hasCustomPrompt="1"/>
          </p:nvPr>
        </p:nvSpPr>
        <p:spPr>
          <a:xfrm>
            <a:off x="7431772" y="5347709"/>
            <a:ext cx="2357652" cy="475147"/>
          </a:xfrm>
          <a:prstGeom prst="rect">
            <a:avLst/>
          </a:prstGeom>
          <a:solidFill>
            <a:schemeClr val="bg1"/>
          </a:solidFill>
        </p:spPr>
        <p:txBody>
          <a:bodyPr lIns="0" tIns="91440" rIns="0" bIns="0" anchor="t" anchorCtr="0"/>
          <a:lstStyle>
            <a:lvl1pPr marL="0" indent="0" algn="ctr">
              <a:buNone/>
              <a:defRPr sz="2000" b="0" i="0" kern="0" cap="none" spc="0" baseline="0">
                <a:latin typeface="Arial" panose="020B0604020202020204" pitchFamily="34" charset="0"/>
              </a:defRPr>
            </a:lvl1pPr>
          </a:lstStyle>
          <a:p>
            <a:pPr lvl="0"/>
            <a:r>
              <a:rPr lang="en-US" dirty="0"/>
              <a:t>Click to title</a:t>
            </a:r>
          </a:p>
        </p:txBody>
      </p:sp>
      <p:pic>
        <p:nvPicPr>
          <p:cNvPr id="8" name="Picture 7" descr="California State Council on Developmental Disabilities logo">
            <a:extLst>
              <a:ext uri="{FF2B5EF4-FFF2-40B4-BE49-F238E27FC236}">
                <a16:creationId xmlns:a16="http://schemas.microsoft.com/office/drawing/2014/main" id="{F108B8AF-CEA1-8181-DCE5-97BBB242660E}"/>
              </a:ext>
            </a:extLst>
          </p:cNvPr>
          <p:cNvPicPr>
            <a:picLocks noChangeAspect="1"/>
          </p:cNvPicPr>
          <p:nvPr userDrawn="1"/>
        </p:nvPicPr>
        <p:blipFill>
          <a:blip r:embed="rId2"/>
          <a:srcRect/>
          <a:stretch/>
        </p:blipFill>
        <p:spPr>
          <a:xfrm>
            <a:off x="9720945" y="6273968"/>
            <a:ext cx="2014342" cy="419439"/>
          </a:xfrm>
          <a:prstGeom prst="rect">
            <a:avLst/>
          </a:prstGeom>
        </p:spPr>
      </p:pic>
      <p:cxnSp>
        <p:nvCxnSpPr>
          <p:cNvPr id="9" name="Straight Connector 8">
            <a:extLst>
              <a:ext uri="{FF2B5EF4-FFF2-40B4-BE49-F238E27FC236}">
                <a16:creationId xmlns:a16="http://schemas.microsoft.com/office/drawing/2014/main" id="{204A96EB-7611-2AB3-3ABF-3D9E28FA6698}"/>
              </a:ext>
              <a:ext uri="{C183D7F6-B498-43B3-948B-1728B52AA6E4}">
                <adec:decorative xmlns:adec="http://schemas.microsoft.com/office/drawing/2017/decorative" val="1"/>
              </a:ext>
            </a:extLst>
          </p:cNvPr>
          <p:cNvCxnSpPr/>
          <p:nvPr userDrawn="1"/>
        </p:nvCxnSpPr>
        <p:spPr>
          <a:xfrm>
            <a:off x="458893" y="6204373"/>
            <a:ext cx="11274214" cy="0"/>
          </a:xfrm>
          <a:prstGeom prst="line">
            <a:avLst/>
          </a:prstGeom>
          <a:ln w="19050">
            <a:solidFill>
              <a:srgbClr val="EE2E24"/>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B50F3612-21F3-3C0F-8BC1-CC513C11E041}"/>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1" name="Slide Number Placeholder 5">
            <a:extLst>
              <a:ext uri="{FF2B5EF4-FFF2-40B4-BE49-F238E27FC236}">
                <a16:creationId xmlns:a16="http://schemas.microsoft.com/office/drawing/2014/main" id="{E86453F8-4520-AF61-6D1B-CF75876A7F0D}"/>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Tree>
    <p:extLst>
      <p:ext uri="{BB962C8B-B14F-4D97-AF65-F5344CB8AC3E}">
        <p14:creationId xmlns:p14="http://schemas.microsoft.com/office/powerpoint/2010/main" val="780753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6896BB5-7888-43CA-A76C-BF7DE06DF2BD}"/>
              </a:ext>
            </a:extLst>
          </p:cNvPr>
          <p:cNvSpPr>
            <a:spLocks noGrp="1"/>
          </p:cNvSpPr>
          <p:nvPr>
            <p:ph type="pic" sz="quarter" idx="13" hasCustomPrompt="1"/>
          </p:nvPr>
        </p:nvSpPr>
        <p:spPr>
          <a:xfrm>
            <a:off x="8137235" y="2683895"/>
            <a:ext cx="3598052" cy="2862225"/>
          </a:xfrm>
          <a:prstGeom prst="rect">
            <a:avLst/>
          </a:prstGeom>
        </p:spPr>
        <p:txBody>
          <a:bodyPr/>
          <a:lstStyle>
            <a:lvl1pPr>
              <a:defRPr lang="en-US" sz="1800" b="0" i="0" spc="0" baseline="0" dirty="0">
                <a:latin typeface="Arial" panose="020B0604020202020204" pitchFamily="34" charset="0"/>
              </a:defRPr>
            </a:lvl1pPr>
          </a:lstStyle>
          <a:p>
            <a:pPr marL="0" lvl="0" indent="0" algn="ctr">
              <a:buNone/>
            </a:pPr>
            <a:r>
              <a:rPr lang="en-US" dirty="0"/>
              <a:t>Click to add optional photo</a:t>
            </a:r>
          </a:p>
        </p:txBody>
      </p:sp>
      <p:sp>
        <p:nvSpPr>
          <p:cNvPr id="11" name="Title 6">
            <a:extLst>
              <a:ext uri="{FF2B5EF4-FFF2-40B4-BE49-F238E27FC236}">
                <a16:creationId xmlns:a16="http://schemas.microsoft.com/office/drawing/2014/main" id="{71C7C0C5-9E24-2D2C-24A9-00538AADAE6D}"/>
              </a:ext>
            </a:extLst>
          </p:cNvPr>
          <p:cNvSpPr>
            <a:spLocks noGrp="1"/>
          </p:cNvSpPr>
          <p:nvPr>
            <p:ph type="title" hasCustomPrompt="1"/>
          </p:nvPr>
        </p:nvSpPr>
        <p:spPr>
          <a:xfrm>
            <a:off x="651769" y="2683895"/>
            <a:ext cx="7019892" cy="2862225"/>
          </a:xfrm>
          <a:prstGeom prst="rect">
            <a:avLst/>
          </a:prstGeom>
        </p:spPr>
        <p:txBody>
          <a:bodyPr wrap="none" lIns="0" tIns="0" rIns="0" bIns="0" anchor="ctr" anchorCtr="0">
            <a:normAutofit/>
          </a:bodyPr>
          <a:lstStyle>
            <a:lvl1pPr>
              <a:lnSpc>
                <a:spcPct val="100000"/>
              </a:lnSpc>
              <a:defRPr sz="5000" b="0" i="0" cap="none" spc="200" baseline="0">
                <a:solidFill>
                  <a:srgbClr val="004881"/>
                </a:solidFill>
                <a:latin typeface="Arial" panose="020B0604020202020204" pitchFamily="34" charset="0"/>
              </a:defRPr>
            </a:lvl1pPr>
          </a:lstStyle>
          <a:p>
            <a:r>
              <a:rPr lang="en-US" dirty="0"/>
              <a:t>Click To Add Title</a:t>
            </a:r>
          </a:p>
        </p:txBody>
      </p:sp>
      <p:sp>
        <p:nvSpPr>
          <p:cNvPr id="12" name="Text Placeholder 8">
            <a:extLst>
              <a:ext uri="{FF2B5EF4-FFF2-40B4-BE49-F238E27FC236}">
                <a16:creationId xmlns:a16="http://schemas.microsoft.com/office/drawing/2014/main" id="{417440F5-76B3-22D1-04B7-F337741AFF84}"/>
              </a:ext>
            </a:extLst>
          </p:cNvPr>
          <p:cNvSpPr>
            <a:spLocks noGrp="1"/>
          </p:cNvSpPr>
          <p:nvPr>
            <p:ph type="body" sz="quarter" idx="10" hasCustomPrompt="1"/>
          </p:nvPr>
        </p:nvSpPr>
        <p:spPr>
          <a:xfrm>
            <a:off x="651769" y="5568698"/>
            <a:ext cx="7019892" cy="618142"/>
          </a:xfrm>
          <a:prstGeom prst="rect">
            <a:avLst/>
          </a:prstGeom>
        </p:spPr>
        <p:txBody>
          <a:bodyPr lIns="0" tIns="0" rIns="0" bIns="0" anchor="t"/>
          <a:lstStyle>
            <a:lvl1pPr marL="0" indent="0">
              <a:buNone/>
              <a:defRPr sz="2000" b="0" i="0" spc="200" baseline="0">
                <a:solidFill>
                  <a:srgbClr val="004881"/>
                </a:solidFill>
                <a:latin typeface="Arial" panose="020B0604020202020204" pitchFamily="34" charset="0"/>
              </a:defRPr>
            </a:lvl1pPr>
          </a:lstStyle>
          <a:p>
            <a:pPr lvl="0"/>
            <a:r>
              <a:rPr lang="en-US" dirty="0"/>
              <a:t>Click to add text</a:t>
            </a:r>
          </a:p>
        </p:txBody>
      </p:sp>
      <p:sp>
        <p:nvSpPr>
          <p:cNvPr id="14" name="Footer Placeholder 4">
            <a:extLst>
              <a:ext uri="{FF2B5EF4-FFF2-40B4-BE49-F238E27FC236}">
                <a16:creationId xmlns:a16="http://schemas.microsoft.com/office/drawing/2014/main" id="{BF091A96-F416-485C-6369-F71287FB845B}"/>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PRESENTATION TITLE</a:t>
            </a:r>
          </a:p>
        </p:txBody>
      </p:sp>
      <p:sp>
        <p:nvSpPr>
          <p:cNvPr id="15" name="Slide Number Placeholder 5">
            <a:extLst>
              <a:ext uri="{FF2B5EF4-FFF2-40B4-BE49-F238E27FC236}">
                <a16:creationId xmlns:a16="http://schemas.microsoft.com/office/drawing/2014/main" id="{F6644B88-6A65-43EC-FB0F-46B3903A3F15}"/>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Tree>
    <p:extLst>
      <p:ext uri="{BB962C8B-B14F-4D97-AF65-F5344CB8AC3E}">
        <p14:creationId xmlns:p14="http://schemas.microsoft.com/office/powerpoint/2010/main" val="37290225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86699818-DC11-A79A-DC2A-91A1D79B38B9}"/>
              </a:ext>
              <a:ext uri="{C183D7F6-B498-43B3-948B-1728B52AA6E4}">
                <adec:decorative xmlns:adec="http://schemas.microsoft.com/office/drawing/2017/decorative" val="1"/>
              </a:ext>
            </a:extLst>
          </p:cNvPr>
          <p:cNvCxnSpPr>
            <a:cxnSpLocks/>
          </p:cNvCxnSpPr>
          <p:nvPr userDrawn="1"/>
        </p:nvCxnSpPr>
        <p:spPr>
          <a:xfrm>
            <a:off x="458893" y="6204373"/>
            <a:ext cx="9219799" cy="0"/>
          </a:xfrm>
          <a:prstGeom prst="line">
            <a:avLst/>
          </a:prstGeom>
          <a:ln w="19050">
            <a:solidFill>
              <a:srgbClr val="EE2E24"/>
            </a:solidFill>
          </a:ln>
        </p:spPr>
        <p:style>
          <a:lnRef idx="1">
            <a:schemeClr val="accent1"/>
          </a:lnRef>
          <a:fillRef idx="0">
            <a:schemeClr val="accent1"/>
          </a:fillRef>
          <a:effectRef idx="0">
            <a:schemeClr val="accent1"/>
          </a:effectRef>
          <a:fontRef idx="minor">
            <a:schemeClr val="tx1"/>
          </a:fontRef>
        </p:style>
      </p:cxnSp>
      <p:pic>
        <p:nvPicPr>
          <p:cNvPr id="8" name="Picture 7" descr="California State Council on Developmental Disabilities logo">
            <a:extLst>
              <a:ext uri="{FF2B5EF4-FFF2-40B4-BE49-F238E27FC236}">
                <a16:creationId xmlns:a16="http://schemas.microsoft.com/office/drawing/2014/main" id="{80F16FEA-3083-A0C8-E143-464C34C4AEEC}"/>
              </a:ext>
            </a:extLst>
          </p:cNvPr>
          <p:cNvPicPr>
            <a:picLocks noChangeAspect="1"/>
          </p:cNvPicPr>
          <p:nvPr userDrawn="1"/>
        </p:nvPicPr>
        <p:blipFill>
          <a:blip r:embed="rId3"/>
          <a:srcRect/>
          <a:stretch/>
        </p:blipFill>
        <p:spPr>
          <a:xfrm>
            <a:off x="9732936" y="5359960"/>
            <a:ext cx="2000171" cy="1333448"/>
          </a:xfrm>
          <a:prstGeom prst="rect">
            <a:avLst/>
          </a:prstGeom>
        </p:spPr>
      </p:pic>
    </p:spTree>
    <p:extLst>
      <p:ext uri="{BB962C8B-B14F-4D97-AF65-F5344CB8AC3E}">
        <p14:creationId xmlns:p14="http://schemas.microsoft.com/office/powerpoint/2010/main" val="2421613222"/>
      </p:ext>
    </p:extLst>
  </p:cSld>
  <p:clrMap bg1="lt1" tx1="dk1" bg2="lt2" tx2="dk2" accent1="accent1" accent2="accent2" accent3="accent3" accent4="accent4" accent5="accent5" accent6="accent6" hlink="hlink" folHlink="folHlink"/>
  <p:sldLayoutIdLst>
    <p:sldLayoutId id="2147483674"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alifornia State Council on Developmental Disabilities logo">
            <a:extLst>
              <a:ext uri="{FF2B5EF4-FFF2-40B4-BE49-F238E27FC236}">
                <a16:creationId xmlns:a16="http://schemas.microsoft.com/office/drawing/2014/main" id="{80F16FEA-3083-A0C8-E143-464C34C4AEEC}"/>
              </a:ext>
            </a:extLst>
          </p:cNvPr>
          <p:cNvPicPr>
            <a:picLocks noChangeAspect="1"/>
          </p:cNvPicPr>
          <p:nvPr userDrawn="1"/>
        </p:nvPicPr>
        <p:blipFill>
          <a:blip r:embed="rId14"/>
          <a:srcRect/>
          <a:stretch/>
        </p:blipFill>
        <p:spPr>
          <a:xfrm>
            <a:off x="9720945" y="6273968"/>
            <a:ext cx="2014342" cy="419439"/>
          </a:xfrm>
          <a:prstGeom prst="rect">
            <a:avLst/>
          </a:prstGeom>
        </p:spPr>
      </p:pic>
      <p:cxnSp>
        <p:nvCxnSpPr>
          <p:cNvPr id="3" name="Straight Connector 2">
            <a:extLst>
              <a:ext uri="{FF2B5EF4-FFF2-40B4-BE49-F238E27FC236}">
                <a16:creationId xmlns:a16="http://schemas.microsoft.com/office/drawing/2014/main" id="{86699818-DC11-A79A-DC2A-91A1D79B38B9}"/>
              </a:ext>
              <a:ext uri="{C183D7F6-B498-43B3-948B-1728B52AA6E4}">
                <adec:decorative xmlns:adec="http://schemas.microsoft.com/office/drawing/2017/decorative" val="1"/>
              </a:ext>
            </a:extLst>
          </p:cNvPr>
          <p:cNvCxnSpPr/>
          <p:nvPr userDrawn="1"/>
        </p:nvCxnSpPr>
        <p:spPr>
          <a:xfrm>
            <a:off x="458893" y="6204373"/>
            <a:ext cx="11274214" cy="0"/>
          </a:xfrm>
          <a:prstGeom prst="line">
            <a:avLst/>
          </a:prstGeom>
          <a:ln w="19050">
            <a:solidFill>
              <a:srgbClr val="EE2E24"/>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1557F9FD-9414-8288-B764-24C22B0F894D}"/>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t>How to use the new </a:t>
            </a:r>
            <a:r>
              <a:rPr lang="en-US" dirty="0" err="1"/>
              <a:t>powerpoint</a:t>
            </a:r>
            <a:r>
              <a:rPr lang="en-US" dirty="0"/>
              <a:t> template</a:t>
            </a:r>
          </a:p>
        </p:txBody>
      </p:sp>
      <p:sp>
        <p:nvSpPr>
          <p:cNvPr id="11" name="Slide Number Placeholder 5">
            <a:extLst>
              <a:ext uri="{FF2B5EF4-FFF2-40B4-BE49-F238E27FC236}">
                <a16:creationId xmlns:a16="http://schemas.microsoft.com/office/drawing/2014/main" id="{89ADCD7B-56E6-349B-36D6-CB96E392DBDF}"/>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a:t>
            </a:fld>
            <a:endParaRPr lang="en-US" dirty="0"/>
          </a:p>
        </p:txBody>
      </p:sp>
    </p:spTree>
    <p:extLst>
      <p:ext uri="{BB962C8B-B14F-4D97-AF65-F5344CB8AC3E}">
        <p14:creationId xmlns:p14="http://schemas.microsoft.com/office/powerpoint/2010/main" val="3587109018"/>
      </p:ext>
    </p:extLst>
  </p:cSld>
  <p:clrMap bg1="lt1" tx1="dk1" bg2="lt2" tx2="dk2" accent1="accent1" accent2="accent2" accent3="accent3" accent4="accent4" accent5="accent5" accent6="accent6" hlink="hlink" folHlink="folHlink"/>
  <p:sldLayoutIdLst>
    <p:sldLayoutId id="2147483652" r:id="rId1"/>
    <p:sldLayoutId id="2147483651" r:id="rId2"/>
    <p:sldLayoutId id="2147483665" r:id="rId3"/>
    <p:sldLayoutId id="2147483675" r:id="rId4"/>
    <p:sldLayoutId id="2147483653" r:id="rId5"/>
    <p:sldLayoutId id="2147483666" r:id="rId6"/>
    <p:sldLayoutId id="2147483663" r:id="rId7"/>
    <p:sldLayoutId id="2147483650" r:id="rId8"/>
    <p:sldLayoutId id="2147483662" r:id="rId9"/>
    <p:sldLayoutId id="2147483657" r:id="rId10"/>
    <p:sldLayoutId id="2147483660" r:id="rId11"/>
    <p:sldLayoutId id="2147483661"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carlett.vonthenen@scdd.ca.gov"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rcanet.org/pdfs/5th.category.guidelines.pdf"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www.arcanet.org/pdfs/5th.category.guidelines.pdf"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www.oah.dgs.ca.gov/DDS+Mediation+and+Hearings/search.htm"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www.disabilityrightsca.org/"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dds.cahwnet.gov/" TargetMode="External"/><Relationship Id="rId2" Type="http://schemas.openxmlformats.org/officeDocument/2006/relationships/hyperlink" Target="http://www.arcanet.org/" TargetMode="External"/><Relationship Id="rId1" Type="http://schemas.openxmlformats.org/officeDocument/2006/relationships/slideLayout" Target="../slideLayouts/slideLayout7.xml"/><Relationship Id="rId6" Type="http://schemas.openxmlformats.org/officeDocument/2006/relationships/hyperlink" Target="http://www.scdd.ca.gov/" TargetMode="External"/><Relationship Id="rId5" Type="http://schemas.openxmlformats.org/officeDocument/2006/relationships/hyperlink" Target="http://www.rcocdd.com/" TargetMode="External"/><Relationship Id="rId4" Type="http://schemas.openxmlformats.org/officeDocument/2006/relationships/hyperlink" Target="http://www.disabilityrightsca.org/"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scdd.ca.gov/"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rcanet.org/pdfs/5th.category.guidelines.pdf"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D64C50-A740-468A-8AB6-F949358D80A6}"/>
              </a:ext>
            </a:extLst>
          </p:cNvPr>
          <p:cNvSpPr>
            <a:spLocks noGrp="1"/>
          </p:cNvSpPr>
          <p:nvPr>
            <p:ph type="title"/>
          </p:nvPr>
        </p:nvSpPr>
        <p:spPr>
          <a:xfrm>
            <a:off x="651769" y="1842647"/>
            <a:ext cx="7895081" cy="2862225"/>
          </a:xfrm>
        </p:spPr>
        <p:txBody>
          <a:bodyPr>
            <a:normAutofit/>
          </a:bodyPr>
          <a:lstStyle/>
          <a:p>
            <a:r>
              <a:rPr lang="en-US" sz="4400" dirty="0"/>
              <a:t>Navigating Regional Center Eligibility</a:t>
            </a:r>
            <a:endParaRPr lang="en-US" sz="4400" dirty="0">
              <a:cs typeface="Arial" panose="020B0604020202020204" pitchFamily="34" charset="0"/>
            </a:endParaRPr>
          </a:p>
        </p:txBody>
      </p:sp>
      <p:sp>
        <p:nvSpPr>
          <p:cNvPr id="5" name="Text Placeholder 4">
            <a:extLst>
              <a:ext uri="{FF2B5EF4-FFF2-40B4-BE49-F238E27FC236}">
                <a16:creationId xmlns:a16="http://schemas.microsoft.com/office/drawing/2014/main" id="{28F94A06-38B8-4C8F-ABF0-FB763704D01F}"/>
              </a:ext>
            </a:extLst>
          </p:cNvPr>
          <p:cNvSpPr>
            <a:spLocks noGrp="1"/>
          </p:cNvSpPr>
          <p:nvPr>
            <p:ph type="body" sz="quarter" idx="10"/>
          </p:nvPr>
        </p:nvSpPr>
        <p:spPr>
          <a:xfrm>
            <a:off x="651769" y="4320824"/>
            <a:ext cx="7019892" cy="618142"/>
          </a:xfrm>
        </p:spPr>
        <p:txBody>
          <a:bodyPr/>
          <a:lstStyle/>
          <a:p>
            <a:r>
              <a:rPr lang="en-US" dirty="0">
                <a:cs typeface="Arial" panose="020B0604020202020204" pitchFamily="34" charset="0"/>
              </a:rPr>
              <a:t>State Council on Developmental Disabilities,</a:t>
            </a:r>
            <a:br>
              <a:rPr lang="en-US" dirty="0">
                <a:cs typeface="Arial" panose="020B0604020202020204" pitchFamily="34" charset="0"/>
              </a:rPr>
            </a:br>
            <a:r>
              <a:rPr lang="en-US" dirty="0">
                <a:cs typeface="Arial" panose="020B0604020202020204" pitchFamily="34" charset="0"/>
              </a:rPr>
              <a:t>Orange County Office</a:t>
            </a:r>
          </a:p>
          <a:p>
            <a:endParaRPr lang="en-US" dirty="0">
              <a:cs typeface="Arial" panose="020B0604020202020204" pitchFamily="34" charset="0"/>
            </a:endParaRPr>
          </a:p>
          <a:p>
            <a:r>
              <a:rPr lang="en-US" dirty="0">
                <a:cs typeface="Arial" panose="020B0604020202020204" pitchFamily="34" charset="0"/>
              </a:rPr>
              <a:t>Scarlett K. vonThenen</a:t>
            </a:r>
          </a:p>
          <a:p>
            <a:r>
              <a:rPr lang="en-US" dirty="0">
                <a:cs typeface="Arial" panose="020B0604020202020204" pitchFamily="34" charset="0"/>
                <a:hlinkClick r:id="rId2"/>
              </a:rPr>
              <a:t>Scarlett.vonthenen@scdd.ca.gov</a:t>
            </a:r>
            <a:r>
              <a:rPr lang="en-US" dirty="0">
                <a:cs typeface="Arial" panose="020B0604020202020204" pitchFamily="34" charset="0"/>
              </a:rPr>
              <a:t> </a:t>
            </a:r>
          </a:p>
        </p:txBody>
      </p:sp>
    </p:spTree>
    <p:extLst>
      <p:ext uri="{BB962C8B-B14F-4D97-AF65-F5344CB8AC3E}">
        <p14:creationId xmlns:p14="http://schemas.microsoft.com/office/powerpoint/2010/main" val="1037123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791FE-CA0C-C2EE-0275-E2AEEA14E1B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4F88217-7307-4028-7CFB-6444DC016613}"/>
              </a:ext>
            </a:extLst>
          </p:cNvPr>
          <p:cNvSpPr>
            <a:spLocks noGrp="1"/>
          </p:cNvSpPr>
          <p:nvPr>
            <p:ph type="title"/>
          </p:nvPr>
        </p:nvSpPr>
        <p:spPr>
          <a:xfrm>
            <a:off x="0" y="229278"/>
            <a:ext cx="12192000" cy="764498"/>
          </a:xfrm>
        </p:spPr>
        <p:txBody>
          <a:bodyPr/>
          <a:lstStyle/>
          <a:p>
            <a:r>
              <a:rPr lang="en-US" dirty="0"/>
              <a:t>Fifth Category Eligibility</a:t>
            </a:r>
            <a:r>
              <a:rPr lang="en-US" sz="2000" dirty="0"/>
              <a:t> 2-4</a:t>
            </a:r>
            <a:endParaRPr lang="en-US" dirty="0"/>
          </a:p>
        </p:txBody>
      </p:sp>
      <p:sp>
        <p:nvSpPr>
          <p:cNvPr id="14" name="Text Placeholder 13">
            <a:extLst>
              <a:ext uri="{FF2B5EF4-FFF2-40B4-BE49-F238E27FC236}">
                <a16:creationId xmlns:a16="http://schemas.microsoft.com/office/drawing/2014/main" id="{E806E588-BFC6-132A-8CA1-F0F675896095}"/>
              </a:ext>
            </a:extLst>
          </p:cNvPr>
          <p:cNvSpPr>
            <a:spLocks noGrp="1"/>
          </p:cNvSpPr>
          <p:nvPr>
            <p:ph type="body" sz="quarter" idx="15"/>
          </p:nvPr>
        </p:nvSpPr>
        <p:spPr>
          <a:xfrm>
            <a:off x="914400" y="1292796"/>
            <a:ext cx="9025128" cy="3763835"/>
          </a:xfrm>
        </p:spPr>
        <p:txBody>
          <a:bodyPr/>
          <a:lstStyle/>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Disabling conditions </a:t>
            </a:r>
            <a:r>
              <a:rPr lang="en-US" u="sng" dirty="0">
                <a:latin typeface="Arial" panose="020B0604020202020204" pitchFamily="34" charset="0"/>
                <a:cs typeface="Arial" panose="020B0604020202020204" pitchFamily="34" charset="0"/>
              </a:rPr>
              <a:t>“closely related”</a:t>
            </a:r>
            <a:r>
              <a:rPr lang="en-US" dirty="0">
                <a:latin typeface="Arial" panose="020B0604020202020204" pitchFamily="34" charset="0"/>
                <a:cs typeface="Arial" panose="020B0604020202020204" pitchFamily="34" charset="0"/>
              </a:rPr>
              <a:t> to an intellectual disability, take into consideration the following:</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Intellectual functioning in the low borderline range of intelligence    (IQ score between 70 – 74)</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Cognition is defined by the “the ability of an individual to solve problems with insight, to adapt to new situations, to think abstractly and to profit from experience.” (17 CCR §54002)</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Substantial adaptive skill deficits (aka major life activities) are related to cognitive impairments</a:t>
            </a:r>
          </a:p>
          <a:p>
            <a:pPr lvl="1">
              <a:buNone/>
            </a:pPr>
            <a:endParaRPr lang="en-US" sz="1900" dirty="0"/>
          </a:p>
          <a:p>
            <a:pPr marL="457200" lvl="1" indent="0">
              <a:buClr>
                <a:srgbClr val="EE2E24"/>
              </a:buClr>
              <a:buNone/>
            </a:pPr>
            <a:endParaRPr lang="en-US" sz="3200" dirty="0">
              <a:latin typeface="Arial" panose="020B0604020202020204" pitchFamily="34" charset="0"/>
              <a:cs typeface="Arial" panose="020B0604020202020204" pitchFamily="34" charset="0"/>
            </a:endParaRPr>
          </a:p>
          <a:p>
            <a:endParaRPr lang="en-US" sz="2800" dirty="0">
              <a:cs typeface="Arial" panose="020B0604020202020204" pitchFamily="34" charset="0"/>
            </a:endParaRPr>
          </a:p>
        </p:txBody>
      </p:sp>
      <p:sp>
        <p:nvSpPr>
          <p:cNvPr id="3" name="Footer Placeholder 2">
            <a:extLst>
              <a:ext uri="{FF2B5EF4-FFF2-40B4-BE49-F238E27FC236}">
                <a16:creationId xmlns:a16="http://schemas.microsoft.com/office/drawing/2014/main" id="{7EE9AD1C-A59D-9A33-324D-2D4732ABA190}"/>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42DBA5C8-71C1-1C89-E27C-0484341D55AA}"/>
              </a:ext>
            </a:extLst>
          </p:cNvPr>
          <p:cNvSpPr>
            <a:spLocks noGrp="1"/>
          </p:cNvSpPr>
          <p:nvPr>
            <p:ph type="sldNum" sz="quarter" idx="4"/>
          </p:nvPr>
        </p:nvSpPr>
        <p:spPr/>
        <p:txBody>
          <a:bodyPr/>
          <a:lstStyle/>
          <a:p>
            <a:fld id="{F91729D4-A164-47A3-830D-E792BCE699E4}" type="slidenum">
              <a:rPr lang="en-US" smtClean="0"/>
              <a:pPr/>
              <a:t>10</a:t>
            </a:fld>
            <a:endParaRPr lang="en-US" dirty="0"/>
          </a:p>
        </p:txBody>
      </p:sp>
      <p:sp>
        <p:nvSpPr>
          <p:cNvPr id="2" name="TextBox 1">
            <a:extLst>
              <a:ext uri="{FF2B5EF4-FFF2-40B4-BE49-F238E27FC236}">
                <a16:creationId xmlns:a16="http://schemas.microsoft.com/office/drawing/2014/main" id="{DC7D5B85-31D2-B98A-F017-8B70C0EA88BC}"/>
              </a:ext>
            </a:extLst>
          </p:cNvPr>
          <p:cNvSpPr txBox="1"/>
          <p:nvPr/>
        </p:nvSpPr>
        <p:spPr>
          <a:xfrm>
            <a:off x="914400" y="5129784"/>
            <a:ext cx="8046720"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See ARCA Guidelines adopted March 16, 2002 - </a:t>
            </a:r>
            <a:r>
              <a:rPr lang="en-US" sz="1200" dirty="0">
                <a:latin typeface="Arial" panose="020B0604020202020204" pitchFamily="34" charset="0"/>
                <a:cs typeface="Arial" panose="020B0604020202020204" pitchFamily="34" charset="0"/>
                <a:hlinkClick r:id="rId2"/>
              </a:rPr>
              <a:t>www.arcanet.org/pdfs/5th.category.guidelines.pdf</a:t>
            </a:r>
            <a:r>
              <a:rPr lang="en-US" sz="12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018912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E0805-93C3-0DFC-5C5C-D245A463543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F16BDB5-D061-7A0C-48F7-F2CF61D3D3FC}"/>
              </a:ext>
            </a:extLst>
          </p:cNvPr>
          <p:cNvSpPr>
            <a:spLocks noGrp="1"/>
          </p:cNvSpPr>
          <p:nvPr>
            <p:ph type="title"/>
          </p:nvPr>
        </p:nvSpPr>
        <p:spPr>
          <a:xfrm>
            <a:off x="0" y="229278"/>
            <a:ext cx="12192000" cy="764498"/>
          </a:xfrm>
        </p:spPr>
        <p:txBody>
          <a:bodyPr/>
          <a:lstStyle/>
          <a:p>
            <a:r>
              <a:rPr lang="en-US" dirty="0"/>
              <a:t>Fifth Category Eligibility</a:t>
            </a:r>
            <a:r>
              <a:rPr lang="en-US" sz="2000" dirty="0"/>
              <a:t> 3-4</a:t>
            </a:r>
            <a:endParaRPr lang="en-US" dirty="0"/>
          </a:p>
        </p:txBody>
      </p:sp>
      <p:sp>
        <p:nvSpPr>
          <p:cNvPr id="14" name="Text Placeholder 13">
            <a:extLst>
              <a:ext uri="{FF2B5EF4-FFF2-40B4-BE49-F238E27FC236}">
                <a16:creationId xmlns:a16="http://schemas.microsoft.com/office/drawing/2014/main" id="{911BB0C4-9AB6-EBDF-42DF-1387493DCD4F}"/>
              </a:ext>
            </a:extLst>
          </p:cNvPr>
          <p:cNvSpPr>
            <a:spLocks noGrp="1"/>
          </p:cNvSpPr>
          <p:nvPr>
            <p:ph type="body" sz="quarter" idx="15"/>
          </p:nvPr>
        </p:nvSpPr>
        <p:spPr>
          <a:xfrm>
            <a:off x="914400" y="1292796"/>
            <a:ext cx="9025128" cy="3763835"/>
          </a:xfrm>
        </p:spPr>
        <p:txBody>
          <a:bodyPr/>
          <a:lstStyle/>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Disabling conditions </a:t>
            </a:r>
            <a:r>
              <a:rPr lang="en-US" u="sng" dirty="0">
                <a:latin typeface="Arial" panose="020B0604020202020204" pitchFamily="34" charset="0"/>
                <a:cs typeface="Arial" panose="020B0604020202020204" pitchFamily="34" charset="0"/>
              </a:rPr>
              <a:t>requiring treatment “similar to” an </a:t>
            </a:r>
            <a:r>
              <a:rPr lang="en-US" dirty="0">
                <a:latin typeface="Arial" panose="020B0604020202020204" pitchFamily="34" charset="0"/>
                <a:cs typeface="Arial" panose="020B0604020202020204" pitchFamily="34" charset="0"/>
              </a:rPr>
              <a:t>intellectual disability, take into consideration the following:</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Skill deficits are a result of cognitive impairments</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The nature of the training and intervention</a:t>
            </a:r>
          </a:p>
          <a:p>
            <a:pPr marL="1257300" lvl="3"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Long-term habilitation is required (versus rehabilitation)</a:t>
            </a:r>
          </a:p>
          <a:p>
            <a:pPr marL="1257300" lvl="3"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Long-term training is broken down into small, discrete units taught by repetition</a:t>
            </a:r>
          </a:p>
          <a:p>
            <a:pPr marL="1257300" lvl="3"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Individual requires more supports with modifications across many skill areas</a:t>
            </a:r>
          </a:p>
          <a:p>
            <a:pPr lvl="1">
              <a:buNone/>
            </a:pPr>
            <a:endParaRPr lang="en-US" sz="1900" dirty="0">
              <a:latin typeface="Arial" panose="020B0604020202020204" pitchFamily="34" charset="0"/>
              <a:cs typeface="Arial" panose="020B0604020202020204" pitchFamily="34" charset="0"/>
            </a:endParaRPr>
          </a:p>
          <a:p>
            <a:pPr marL="457200" lvl="1" indent="0">
              <a:buClr>
                <a:srgbClr val="EE2E24"/>
              </a:buClr>
              <a:buNone/>
            </a:pPr>
            <a:endParaRPr lang="en-US" sz="3200" dirty="0">
              <a:latin typeface="Arial" panose="020B0604020202020204" pitchFamily="34" charset="0"/>
              <a:cs typeface="Arial" panose="020B0604020202020204" pitchFamily="34" charset="0"/>
            </a:endParaRPr>
          </a:p>
          <a:p>
            <a:endParaRPr lang="en-US" sz="2800" dirty="0">
              <a:cs typeface="Arial" panose="020B0604020202020204" pitchFamily="34" charset="0"/>
            </a:endParaRPr>
          </a:p>
        </p:txBody>
      </p:sp>
      <p:sp>
        <p:nvSpPr>
          <p:cNvPr id="3" name="Footer Placeholder 2">
            <a:extLst>
              <a:ext uri="{FF2B5EF4-FFF2-40B4-BE49-F238E27FC236}">
                <a16:creationId xmlns:a16="http://schemas.microsoft.com/office/drawing/2014/main" id="{47285E12-6AC3-D72E-4144-5912CDF411BB}"/>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35DC47E0-518C-BDB1-4C4C-2DA979680457}"/>
              </a:ext>
            </a:extLst>
          </p:cNvPr>
          <p:cNvSpPr>
            <a:spLocks noGrp="1"/>
          </p:cNvSpPr>
          <p:nvPr>
            <p:ph type="sldNum" sz="quarter" idx="4"/>
          </p:nvPr>
        </p:nvSpPr>
        <p:spPr/>
        <p:txBody>
          <a:bodyPr/>
          <a:lstStyle/>
          <a:p>
            <a:fld id="{F91729D4-A164-47A3-830D-E792BCE699E4}" type="slidenum">
              <a:rPr lang="en-US" smtClean="0"/>
              <a:pPr/>
              <a:t>11</a:t>
            </a:fld>
            <a:endParaRPr lang="en-US" dirty="0"/>
          </a:p>
        </p:txBody>
      </p:sp>
      <p:sp>
        <p:nvSpPr>
          <p:cNvPr id="2" name="TextBox 1">
            <a:extLst>
              <a:ext uri="{FF2B5EF4-FFF2-40B4-BE49-F238E27FC236}">
                <a16:creationId xmlns:a16="http://schemas.microsoft.com/office/drawing/2014/main" id="{365DC0FC-0611-963E-11B9-E7E0894A256D}"/>
              </a:ext>
            </a:extLst>
          </p:cNvPr>
          <p:cNvSpPr txBox="1"/>
          <p:nvPr/>
        </p:nvSpPr>
        <p:spPr>
          <a:xfrm>
            <a:off x="914400" y="5129784"/>
            <a:ext cx="8046720"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See ARCA Guidelines adopted March 16, 2002 - </a:t>
            </a:r>
            <a:r>
              <a:rPr lang="en-US" sz="1200" dirty="0">
                <a:latin typeface="Arial" panose="020B0604020202020204" pitchFamily="34" charset="0"/>
                <a:cs typeface="Arial" panose="020B0604020202020204" pitchFamily="34" charset="0"/>
                <a:hlinkClick r:id="rId2"/>
              </a:rPr>
              <a:t>www.arcanet.org/pdfs/5th.category.guidelines.pdf</a:t>
            </a:r>
            <a:r>
              <a:rPr lang="en-US" sz="12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418614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F769F-5BE0-F82A-DB26-B5F3C6280D9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8D2871A-F76B-B83D-0216-0DE8B2A5672B}"/>
              </a:ext>
            </a:extLst>
          </p:cNvPr>
          <p:cNvSpPr>
            <a:spLocks noGrp="1"/>
          </p:cNvSpPr>
          <p:nvPr>
            <p:ph type="title"/>
          </p:nvPr>
        </p:nvSpPr>
        <p:spPr>
          <a:xfrm>
            <a:off x="0" y="229278"/>
            <a:ext cx="12192000" cy="764498"/>
          </a:xfrm>
        </p:spPr>
        <p:txBody>
          <a:bodyPr/>
          <a:lstStyle/>
          <a:p>
            <a:r>
              <a:rPr lang="en-US" dirty="0"/>
              <a:t>Fifth Category Eligibility</a:t>
            </a:r>
            <a:r>
              <a:rPr lang="en-US" sz="2000" dirty="0"/>
              <a:t> 4-4</a:t>
            </a:r>
            <a:endParaRPr lang="en-US" dirty="0"/>
          </a:p>
        </p:txBody>
      </p:sp>
      <p:sp>
        <p:nvSpPr>
          <p:cNvPr id="14" name="Text Placeholder 13">
            <a:extLst>
              <a:ext uri="{FF2B5EF4-FFF2-40B4-BE49-F238E27FC236}">
                <a16:creationId xmlns:a16="http://schemas.microsoft.com/office/drawing/2014/main" id="{5DE92DD2-14E7-43DA-14F6-89B307097D97}"/>
              </a:ext>
            </a:extLst>
          </p:cNvPr>
          <p:cNvSpPr>
            <a:spLocks noGrp="1"/>
          </p:cNvSpPr>
          <p:nvPr>
            <p:ph type="body" sz="quarter" idx="15"/>
          </p:nvPr>
        </p:nvSpPr>
        <p:spPr>
          <a:xfrm>
            <a:off x="914400" y="1292796"/>
            <a:ext cx="9025128" cy="4723956"/>
          </a:xfrm>
        </p:spPr>
        <p:txBody>
          <a:bodyPr/>
          <a:lstStyle/>
          <a:p>
            <a:pPr marL="342900" lvl="1"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To better prepare for the eligibility process under the fifth category, consider doing the following before applying:</a:t>
            </a: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Gather and bring all necessary documents during intake process</a:t>
            </a: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Gather documentation that reflects the nature of the training and intervention required (see last 2 slides)</a:t>
            </a: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Research case law via the DDS website at </a:t>
            </a:r>
            <a:r>
              <a:rPr lang="en-US" sz="1800" dirty="0">
                <a:latin typeface="Arial" panose="020B0604020202020204" pitchFamily="34" charset="0"/>
                <a:cs typeface="Arial" panose="020B0604020202020204" pitchFamily="34" charset="0"/>
                <a:hlinkClick r:id="rId2"/>
              </a:rPr>
              <a:t>http://www.oah.dgs.ca.gov/DDS+Mediation+and+Hearings/search.htm</a:t>
            </a:r>
            <a:endParaRPr lang="en-US" sz="1800" dirty="0">
              <a:latin typeface="Arial" panose="020B0604020202020204" pitchFamily="34" charset="0"/>
              <a:cs typeface="Arial" panose="020B0604020202020204" pitchFamily="34" charset="0"/>
            </a:endParaRP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Consult with others who are familiar with the criteria for eligibility under the fifth category</a:t>
            </a: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Obtain a neuropsychological evaluation to clarify diagnosis and ability level if limited, or contradictory, documentation exists</a:t>
            </a: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Keep in mind that expert testimony at hearing is helpful in proving eligibility under the fifth category</a:t>
            </a:r>
          </a:p>
          <a:p>
            <a:pPr lvl="1">
              <a:buNone/>
            </a:pPr>
            <a:endParaRPr lang="en-US" sz="1400" dirty="0">
              <a:latin typeface="Arial" panose="020B0604020202020204" pitchFamily="34" charset="0"/>
              <a:cs typeface="Arial" panose="020B0604020202020204" pitchFamily="34" charset="0"/>
            </a:endParaRPr>
          </a:p>
          <a:p>
            <a:pPr marL="457200" lvl="1" indent="0">
              <a:buClr>
                <a:srgbClr val="EE2E24"/>
              </a:buClr>
              <a:buNone/>
            </a:pPr>
            <a:endParaRPr lang="en-US" sz="2000" dirty="0">
              <a:latin typeface="Arial" panose="020B0604020202020204" pitchFamily="34" charset="0"/>
              <a:cs typeface="Arial" panose="020B0604020202020204" pitchFamily="34" charset="0"/>
            </a:endParaRPr>
          </a:p>
          <a:p>
            <a:endParaRPr lang="en-US" sz="1800" dirty="0">
              <a:cs typeface="Arial" panose="020B0604020202020204" pitchFamily="34" charset="0"/>
            </a:endParaRPr>
          </a:p>
        </p:txBody>
      </p:sp>
      <p:sp>
        <p:nvSpPr>
          <p:cNvPr id="3" name="Footer Placeholder 2">
            <a:extLst>
              <a:ext uri="{FF2B5EF4-FFF2-40B4-BE49-F238E27FC236}">
                <a16:creationId xmlns:a16="http://schemas.microsoft.com/office/drawing/2014/main" id="{1A439023-3859-38B3-029B-484BF5C795DD}"/>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4AFFEF34-C7E1-6EE6-3934-89623FDD6955}"/>
              </a:ext>
            </a:extLst>
          </p:cNvPr>
          <p:cNvSpPr>
            <a:spLocks noGrp="1"/>
          </p:cNvSpPr>
          <p:nvPr>
            <p:ph type="sldNum" sz="quarter" idx="4"/>
          </p:nvPr>
        </p:nvSpPr>
        <p:spPr/>
        <p:txBody>
          <a:bodyPr/>
          <a:lstStyle/>
          <a:p>
            <a:fld id="{F91729D4-A164-47A3-830D-E792BCE699E4}" type="slidenum">
              <a:rPr lang="en-US" smtClean="0"/>
              <a:pPr/>
              <a:t>12</a:t>
            </a:fld>
            <a:endParaRPr lang="en-US" dirty="0"/>
          </a:p>
        </p:txBody>
      </p:sp>
    </p:spTree>
    <p:extLst>
      <p:ext uri="{BB962C8B-B14F-4D97-AF65-F5344CB8AC3E}">
        <p14:creationId xmlns:p14="http://schemas.microsoft.com/office/powerpoint/2010/main" val="2619550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257B8-5D1D-7821-86C0-80725CCE7E6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58E3AAD-70FB-1470-4584-EAC84BA07AAE}"/>
              </a:ext>
            </a:extLst>
          </p:cNvPr>
          <p:cNvSpPr>
            <a:spLocks noGrp="1"/>
          </p:cNvSpPr>
          <p:nvPr>
            <p:ph type="title"/>
          </p:nvPr>
        </p:nvSpPr>
        <p:spPr>
          <a:xfrm>
            <a:off x="0" y="229278"/>
            <a:ext cx="12192000" cy="764498"/>
          </a:xfrm>
        </p:spPr>
        <p:txBody>
          <a:bodyPr/>
          <a:lstStyle/>
          <a:p>
            <a:r>
              <a:rPr lang="en-US" dirty="0"/>
              <a:t>Fifth Category Diagnosis Examples </a:t>
            </a:r>
          </a:p>
        </p:txBody>
      </p:sp>
      <p:sp>
        <p:nvSpPr>
          <p:cNvPr id="14" name="Text Placeholder 13">
            <a:extLst>
              <a:ext uri="{FF2B5EF4-FFF2-40B4-BE49-F238E27FC236}">
                <a16:creationId xmlns:a16="http://schemas.microsoft.com/office/drawing/2014/main" id="{839243D1-2249-73F7-25D2-8187F180795B}"/>
              </a:ext>
            </a:extLst>
          </p:cNvPr>
          <p:cNvSpPr>
            <a:spLocks noGrp="1"/>
          </p:cNvSpPr>
          <p:nvPr>
            <p:ph type="body" sz="quarter" idx="15"/>
          </p:nvPr>
        </p:nvSpPr>
        <p:spPr>
          <a:xfrm>
            <a:off x="914400" y="1292796"/>
            <a:ext cx="9025128" cy="4723956"/>
          </a:xfrm>
        </p:spPr>
        <p:txBody>
          <a:bodyPr/>
          <a:lstStyle/>
          <a:p>
            <a:pPr marL="342900" lvl="1"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Down Syndrome</a:t>
            </a:r>
          </a:p>
          <a:p>
            <a:pPr marL="342900" lvl="1"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Traumatic Brain Injury (prior to age 18)</a:t>
            </a:r>
          </a:p>
          <a:p>
            <a:pPr marL="342900" lvl="1"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Borderline Intellectual Functioning</a:t>
            </a:r>
          </a:p>
          <a:p>
            <a:pPr marL="342900" lvl="1"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Executive Dysfunction Syndromes</a:t>
            </a:r>
          </a:p>
          <a:p>
            <a:pPr marL="342900" lvl="1"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Organic Brain Impairments</a:t>
            </a:r>
          </a:p>
          <a:p>
            <a:pPr marL="342900" lvl="1"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Cognitive Disorder NOS</a:t>
            </a:r>
          </a:p>
          <a:p>
            <a:pPr marL="342900" lvl="1"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Prader Willi Syndrome</a:t>
            </a:r>
          </a:p>
          <a:p>
            <a:endParaRPr lang="en-US" sz="1400" dirty="0"/>
          </a:p>
          <a:p>
            <a:r>
              <a:rPr lang="en-US" sz="1400" dirty="0"/>
              <a:t>*Although the law does not specify qualifying conditions/diagnosis under the 5</a:t>
            </a:r>
            <a:r>
              <a:rPr lang="en-US" sz="1400" baseline="30000" dirty="0"/>
              <a:t>th</a:t>
            </a:r>
            <a:r>
              <a:rPr lang="en-US" sz="1400" dirty="0"/>
              <a:t> category, this is a non-comprehensive list of diagnoses that may be eligible provided that the individual is functioning in a way similar to that of a person with a intellectual disability (in terms of treatment or similar condition). Note that eligibility is determined based on the individual’s functioning level, unique needs, and present levels of performance. </a:t>
            </a:r>
          </a:p>
          <a:p>
            <a:endParaRPr lang="en-US" sz="1400" dirty="0">
              <a:cs typeface="Arial" panose="020B0604020202020204" pitchFamily="34" charset="0"/>
            </a:endParaRPr>
          </a:p>
        </p:txBody>
      </p:sp>
      <p:sp>
        <p:nvSpPr>
          <p:cNvPr id="3" name="Footer Placeholder 2">
            <a:extLst>
              <a:ext uri="{FF2B5EF4-FFF2-40B4-BE49-F238E27FC236}">
                <a16:creationId xmlns:a16="http://schemas.microsoft.com/office/drawing/2014/main" id="{DC58D109-751D-3DC3-1228-6B7CAB29157F}"/>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2B946EEF-C412-E429-3BF8-A870C8424C8B}"/>
              </a:ext>
            </a:extLst>
          </p:cNvPr>
          <p:cNvSpPr>
            <a:spLocks noGrp="1"/>
          </p:cNvSpPr>
          <p:nvPr>
            <p:ph type="sldNum" sz="quarter" idx="4"/>
          </p:nvPr>
        </p:nvSpPr>
        <p:spPr/>
        <p:txBody>
          <a:bodyPr/>
          <a:lstStyle/>
          <a:p>
            <a:fld id="{F91729D4-A164-47A3-830D-E792BCE699E4}" type="slidenum">
              <a:rPr lang="en-US" smtClean="0"/>
              <a:pPr/>
              <a:t>13</a:t>
            </a:fld>
            <a:endParaRPr lang="en-US" dirty="0"/>
          </a:p>
        </p:txBody>
      </p:sp>
    </p:spTree>
    <p:extLst>
      <p:ext uri="{BB962C8B-B14F-4D97-AF65-F5344CB8AC3E}">
        <p14:creationId xmlns:p14="http://schemas.microsoft.com/office/powerpoint/2010/main" val="148632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75F40-08B1-B715-1C18-0717563699F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EE63A10-0443-1994-00E2-3DC27514CC60}"/>
              </a:ext>
            </a:extLst>
          </p:cNvPr>
          <p:cNvSpPr>
            <a:spLocks noGrp="1"/>
          </p:cNvSpPr>
          <p:nvPr>
            <p:ph type="title"/>
          </p:nvPr>
        </p:nvSpPr>
        <p:spPr>
          <a:xfrm>
            <a:off x="2880360" y="3443968"/>
            <a:ext cx="9311639" cy="882499"/>
          </a:xfrm>
        </p:spPr>
        <p:txBody>
          <a:bodyPr/>
          <a:lstStyle/>
          <a:p>
            <a:r>
              <a:rPr lang="en-US" sz="4000" dirty="0"/>
              <a:t>Intake Procedures &amp; Timelines</a:t>
            </a:r>
          </a:p>
        </p:txBody>
      </p:sp>
      <p:sp>
        <p:nvSpPr>
          <p:cNvPr id="9" name="Footer Placeholder 4">
            <a:extLst>
              <a:ext uri="{FF2B5EF4-FFF2-40B4-BE49-F238E27FC236}">
                <a16:creationId xmlns:a16="http://schemas.microsoft.com/office/drawing/2014/main" id="{C39982C5-B26E-F269-CB0B-B13AC25B625D}"/>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cs typeface="Arial" panose="020B0604020202020204" pitchFamily="34" charset="0"/>
              </a:rPr>
              <a:t>intake &amp; eligibility guidelines</a:t>
            </a:r>
            <a:endParaRPr lang="en-US" dirty="0"/>
          </a:p>
        </p:txBody>
      </p:sp>
      <p:sp>
        <p:nvSpPr>
          <p:cNvPr id="10" name="Slide Number Placeholder 5">
            <a:extLst>
              <a:ext uri="{FF2B5EF4-FFF2-40B4-BE49-F238E27FC236}">
                <a16:creationId xmlns:a16="http://schemas.microsoft.com/office/drawing/2014/main" id="{B510A6BC-15D8-6EFA-B6F9-8D49D666F1E0}"/>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14</a:t>
            </a:fld>
            <a:endParaRPr lang="en-US" dirty="0"/>
          </a:p>
        </p:txBody>
      </p:sp>
    </p:spTree>
    <p:extLst>
      <p:ext uri="{BB962C8B-B14F-4D97-AF65-F5344CB8AC3E}">
        <p14:creationId xmlns:p14="http://schemas.microsoft.com/office/powerpoint/2010/main" val="1950188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073FD-44DF-BB57-3008-31B9807185A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D9E556F-DF8B-6629-441D-4F693F14B9C5}"/>
              </a:ext>
            </a:extLst>
          </p:cNvPr>
          <p:cNvSpPr>
            <a:spLocks noGrp="1"/>
          </p:cNvSpPr>
          <p:nvPr>
            <p:ph type="title"/>
          </p:nvPr>
        </p:nvSpPr>
        <p:spPr>
          <a:xfrm>
            <a:off x="0" y="229278"/>
            <a:ext cx="12192000" cy="764498"/>
          </a:xfrm>
        </p:spPr>
        <p:txBody>
          <a:bodyPr/>
          <a:lstStyle/>
          <a:p>
            <a:r>
              <a:rPr lang="en-US" sz="4000" dirty="0"/>
              <a:t>Intake Procedures </a:t>
            </a:r>
            <a:r>
              <a:rPr lang="en-US" sz="2000" dirty="0"/>
              <a:t>1-3</a:t>
            </a:r>
            <a:endParaRPr lang="en-US" sz="4000" dirty="0"/>
          </a:p>
        </p:txBody>
      </p:sp>
      <p:sp>
        <p:nvSpPr>
          <p:cNvPr id="14" name="Text Placeholder 13">
            <a:extLst>
              <a:ext uri="{FF2B5EF4-FFF2-40B4-BE49-F238E27FC236}">
                <a16:creationId xmlns:a16="http://schemas.microsoft.com/office/drawing/2014/main" id="{4074D957-8899-A0E9-2CBF-DF87077E2F4A}"/>
              </a:ext>
            </a:extLst>
          </p:cNvPr>
          <p:cNvSpPr>
            <a:spLocks noGrp="1"/>
          </p:cNvSpPr>
          <p:nvPr>
            <p:ph type="body" sz="quarter" idx="15"/>
          </p:nvPr>
        </p:nvSpPr>
        <p:spPr>
          <a:xfrm>
            <a:off x="914400" y="1292796"/>
            <a:ext cx="9025128" cy="4723956"/>
          </a:xfrm>
        </p:spPr>
        <p:txBody>
          <a:bodyPr/>
          <a:lstStyle/>
          <a:p>
            <a:pPr marL="342900" lvl="1" indent="-342900">
              <a:spcBef>
                <a:spcPts val="700"/>
              </a:spcBef>
              <a:buClr>
                <a:srgbClr val="EE2E24"/>
              </a:buClr>
              <a:buSzPct val="60000"/>
              <a:buFont typeface="Wingdings" panose="05000000000000000000" pitchFamily="2" charset="2"/>
              <a:buChar char="q"/>
            </a:pPr>
            <a:r>
              <a:rPr lang="en-US" sz="2800" dirty="0">
                <a:latin typeface="Arial" panose="020B0604020202020204" pitchFamily="34" charset="0"/>
                <a:cs typeface="Arial" panose="020B0604020202020204" pitchFamily="34" charset="0"/>
              </a:rPr>
              <a:t>When applying for regional center services, the following documents are necessary:</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Special education IEPs, assessments, triennial evaluations</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Medical records that indicate disability and needs</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Any assessments related to the disability</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SSI award letter and eligibility documentation</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Other agency evaluations (e.g. CCS, IHSS, Department of Rehabilitation)</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Employer reports, if applicable</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Contact information (name, address, phone number) for all treating physicians</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Any log books you or others (caregivers, etc.) keep that chart/track development </a:t>
            </a:r>
          </a:p>
          <a:p>
            <a:endParaRPr lang="en-US" sz="1400" dirty="0">
              <a:cs typeface="Arial" panose="020B0604020202020204" pitchFamily="34" charset="0"/>
            </a:endParaRPr>
          </a:p>
        </p:txBody>
      </p:sp>
      <p:sp>
        <p:nvSpPr>
          <p:cNvPr id="3" name="Footer Placeholder 2">
            <a:extLst>
              <a:ext uri="{FF2B5EF4-FFF2-40B4-BE49-F238E27FC236}">
                <a16:creationId xmlns:a16="http://schemas.microsoft.com/office/drawing/2014/main" id="{7E5C6220-C793-EE82-574B-7CFA3779641A}"/>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B69ECA5D-9F59-1AB6-994A-6DAD385625B0}"/>
              </a:ext>
            </a:extLst>
          </p:cNvPr>
          <p:cNvSpPr>
            <a:spLocks noGrp="1"/>
          </p:cNvSpPr>
          <p:nvPr>
            <p:ph type="sldNum" sz="quarter" idx="4"/>
          </p:nvPr>
        </p:nvSpPr>
        <p:spPr/>
        <p:txBody>
          <a:bodyPr/>
          <a:lstStyle/>
          <a:p>
            <a:fld id="{F91729D4-A164-47A3-830D-E792BCE699E4}" type="slidenum">
              <a:rPr lang="en-US" smtClean="0"/>
              <a:pPr/>
              <a:t>15</a:t>
            </a:fld>
            <a:endParaRPr lang="en-US" dirty="0"/>
          </a:p>
        </p:txBody>
      </p:sp>
    </p:spTree>
    <p:extLst>
      <p:ext uri="{BB962C8B-B14F-4D97-AF65-F5344CB8AC3E}">
        <p14:creationId xmlns:p14="http://schemas.microsoft.com/office/powerpoint/2010/main" val="973678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3A0B1-0378-C79D-65C1-B4CF7957C46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3CAD332-EC09-96C0-B060-DF43A8846997}"/>
              </a:ext>
            </a:extLst>
          </p:cNvPr>
          <p:cNvSpPr>
            <a:spLocks noGrp="1"/>
          </p:cNvSpPr>
          <p:nvPr>
            <p:ph type="title"/>
          </p:nvPr>
        </p:nvSpPr>
        <p:spPr>
          <a:xfrm>
            <a:off x="0" y="229278"/>
            <a:ext cx="12192000" cy="764498"/>
          </a:xfrm>
        </p:spPr>
        <p:txBody>
          <a:bodyPr/>
          <a:lstStyle/>
          <a:p>
            <a:r>
              <a:rPr lang="en-US" sz="4000" dirty="0"/>
              <a:t>Intake Procedures</a:t>
            </a:r>
            <a:r>
              <a:rPr lang="en-US" sz="2400" dirty="0"/>
              <a:t> 2-3</a:t>
            </a:r>
            <a:endParaRPr lang="en-US" dirty="0"/>
          </a:p>
        </p:txBody>
      </p:sp>
      <p:sp>
        <p:nvSpPr>
          <p:cNvPr id="14" name="Text Placeholder 13">
            <a:extLst>
              <a:ext uri="{FF2B5EF4-FFF2-40B4-BE49-F238E27FC236}">
                <a16:creationId xmlns:a16="http://schemas.microsoft.com/office/drawing/2014/main" id="{7C2C2445-7052-66C2-0036-F551E366CE41}"/>
              </a:ext>
            </a:extLst>
          </p:cNvPr>
          <p:cNvSpPr>
            <a:spLocks noGrp="1"/>
          </p:cNvSpPr>
          <p:nvPr>
            <p:ph type="body" sz="quarter" idx="15"/>
          </p:nvPr>
        </p:nvSpPr>
        <p:spPr>
          <a:xfrm>
            <a:off x="914400" y="1292796"/>
            <a:ext cx="9025128" cy="4723956"/>
          </a:xfrm>
        </p:spPr>
        <p:txBody>
          <a:bodyPr/>
          <a:lstStyle/>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Consider obtaining the following additional documentation to help support eligibility for regional center services</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800100" lvl="2" indent="-342900">
              <a:spcBef>
                <a:spcPts val="700"/>
              </a:spcBef>
              <a:buClr>
                <a:srgbClr val="EE2E24"/>
              </a:buClr>
              <a:buSzPct val="60000"/>
              <a:buFont typeface="Wingdings" panose="05000000000000000000" pitchFamily="2" charset="2"/>
              <a:buChar char="q"/>
            </a:pPr>
            <a:r>
              <a:rPr lang="en-US" sz="2400" dirty="0">
                <a:latin typeface="Arial" panose="020B0604020202020204" pitchFamily="34" charset="0"/>
                <a:cs typeface="Arial" panose="020B0604020202020204" pitchFamily="34" charset="0"/>
              </a:rPr>
              <a:t>Letters from professionals explaining why they believe the individual meets eligibility and substantial disability standards</a:t>
            </a:r>
          </a:p>
          <a:p>
            <a:pPr marL="1257300" lvl="3"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Professionals include teachers, therapists, physicians, psychologists, vocational teachers and counselors.</a:t>
            </a:r>
            <a:br>
              <a:rPr lang="en-US" sz="20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a:p>
            <a:pPr marL="800100" lvl="2" indent="-342900">
              <a:spcBef>
                <a:spcPts val="700"/>
              </a:spcBef>
              <a:buClr>
                <a:srgbClr val="EE2E24"/>
              </a:buClr>
              <a:buSzPct val="60000"/>
              <a:buFont typeface="Wingdings" panose="05000000000000000000" pitchFamily="2" charset="2"/>
              <a:buChar char="q"/>
            </a:pPr>
            <a:r>
              <a:rPr lang="en-US" sz="2400" dirty="0">
                <a:latin typeface="Arial" panose="020B0604020202020204" pitchFamily="34" charset="0"/>
                <a:cs typeface="Arial" panose="020B0604020202020204" pitchFamily="34" charset="0"/>
              </a:rPr>
              <a:t>Neuropsychological evaluation</a:t>
            </a:r>
          </a:p>
          <a:p>
            <a:pPr marL="1257300" lvl="3" indent="-342900">
              <a:spcBef>
                <a:spcPts val="700"/>
              </a:spcBef>
              <a:buClr>
                <a:srgbClr val="EE2E24"/>
              </a:buClr>
              <a:buSzPct val="60000"/>
              <a:buFont typeface="Wingdings" panose="05000000000000000000" pitchFamily="2" charset="2"/>
              <a:buChar char="q"/>
            </a:pPr>
            <a:r>
              <a:rPr lang="en-US" sz="2000" dirty="0">
                <a:latin typeface="Arial" panose="020B0604020202020204" pitchFamily="34" charset="0"/>
                <a:cs typeface="Arial" panose="020B0604020202020204" pitchFamily="34" charset="0"/>
              </a:rPr>
              <a:t>Especially helpful to clarify diagnosis and ability level if limited documentation exists</a:t>
            </a:r>
          </a:p>
          <a:p>
            <a:endParaRPr lang="en-US" sz="1100" dirty="0">
              <a:cs typeface="Arial" panose="020B0604020202020204" pitchFamily="34" charset="0"/>
            </a:endParaRPr>
          </a:p>
        </p:txBody>
      </p:sp>
      <p:sp>
        <p:nvSpPr>
          <p:cNvPr id="3" name="Footer Placeholder 2">
            <a:extLst>
              <a:ext uri="{FF2B5EF4-FFF2-40B4-BE49-F238E27FC236}">
                <a16:creationId xmlns:a16="http://schemas.microsoft.com/office/drawing/2014/main" id="{B5D27970-9BE4-2F62-1F0F-27B857446035}"/>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5404E767-2374-7525-529C-3B10E5857611}"/>
              </a:ext>
            </a:extLst>
          </p:cNvPr>
          <p:cNvSpPr>
            <a:spLocks noGrp="1"/>
          </p:cNvSpPr>
          <p:nvPr>
            <p:ph type="sldNum" sz="quarter" idx="4"/>
          </p:nvPr>
        </p:nvSpPr>
        <p:spPr/>
        <p:txBody>
          <a:bodyPr/>
          <a:lstStyle/>
          <a:p>
            <a:fld id="{F91729D4-A164-47A3-830D-E792BCE699E4}" type="slidenum">
              <a:rPr lang="en-US" smtClean="0"/>
              <a:pPr/>
              <a:t>16</a:t>
            </a:fld>
            <a:endParaRPr lang="en-US" dirty="0"/>
          </a:p>
        </p:txBody>
      </p:sp>
    </p:spTree>
    <p:extLst>
      <p:ext uri="{BB962C8B-B14F-4D97-AF65-F5344CB8AC3E}">
        <p14:creationId xmlns:p14="http://schemas.microsoft.com/office/powerpoint/2010/main" val="2899359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942A1-F59F-FFC4-FDD8-DC5DB8B65FF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55B410A-B9BD-F59C-4033-921BE28CAF11}"/>
              </a:ext>
            </a:extLst>
          </p:cNvPr>
          <p:cNvSpPr>
            <a:spLocks noGrp="1"/>
          </p:cNvSpPr>
          <p:nvPr>
            <p:ph type="title"/>
          </p:nvPr>
        </p:nvSpPr>
        <p:spPr>
          <a:xfrm>
            <a:off x="0" y="229278"/>
            <a:ext cx="12192000" cy="764498"/>
          </a:xfrm>
        </p:spPr>
        <p:txBody>
          <a:bodyPr/>
          <a:lstStyle/>
          <a:p>
            <a:r>
              <a:rPr lang="en-US" sz="4000" dirty="0"/>
              <a:t>Intake Procedures</a:t>
            </a:r>
            <a:r>
              <a:rPr lang="en-US" sz="2400" dirty="0"/>
              <a:t> 3-3</a:t>
            </a:r>
            <a:endParaRPr lang="en-US" dirty="0"/>
          </a:p>
        </p:txBody>
      </p:sp>
      <p:sp>
        <p:nvSpPr>
          <p:cNvPr id="14" name="Text Placeholder 13">
            <a:extLst>
              <a:ext uri="{FF2B5EF4-FFF2-40B4-BE49-F238E27FC236}">
                <a16:creationId xmlns:a16="http://schemas.microsoft.com/office/drawing/2014/main" id="{81A3EDA4-2F4E-BDA5-0009-E2413D122DB1}"/>
              </a:ext>
            </a:extLst>
          </p:cNvPr>
          <p:cNvSpPr>
            <a:spLocks noGrp="1"/>
          </p:cNvSpPr>
          <p:nvPr>
            <p:ph type="body" sz="quarter" idx="15"/>
          </p:nvPr>
        </p:nvSpPr>
        <p:spPr>
          <a:xfrm>
            <a:off x="914400" y="1292796"/>
            <a:ext cx="9025128" cy="4723956"/>
          </a:xfrm>
        </p:spPr>
        <p:txBody>
          <a:bodyPr/>
          <a:lstStyle/>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Call RCOC Intake Department </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(714) 796-5354</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1525 North Tustin Avenue  Santa Ana, CA 92705</a:t>
            </a:r>
          </a:p>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Intake screening by phone</a:t>
            </a:r>
          </a:p>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Application will be mailed for completion</a:t>
            </a:r>
          </a:p>
          <a:p>
            <a:pPr marL="342900" lvl="1" indent="-342900">
              <a:spcBef>
                <a:spcPts val="700"/>
              </a:spcBef>
              <a:buClr>
                <a:srgbClr val="EE2E24"/>
              </a:buClr>
              <a:buSzPct val="60000"/>
              <a:buFont typeface="Wingdings" panose="05000000000000000000" pitchFamily="2" charset="2"/>
              <a:buChar char="q"/>
            </a:pPr>
            <a:endParaRPr lang="en-US" dirty="0">
              <a:latin typeface="Arial" panose="020B0604020202020204" pitchFamily="34" charset="0"/>
              <a:cs typeface="Arial" panose="020B0604020202020204" pitchFamily="34" charset="0"/>
            </a:endParaRPr>
          </a:p>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If enough information exists to suspect a developmental disability </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Face-to-face interview with a Service Coordinator</a:t>
            </a:r>
          </a:p>
          <a:p>
            <a:endParaRPr lang="en-US" sz="1100" dirty="0">
              <a:cs typeface="Arial" panose="020B0604020202020204" pitchFamily="34" charset="0"/>
            </a:endParaRPr>
          </a:p>
        </p:txBody>
      </p:sp>
      <p:sp>
        <p:nvSpPr>
          <p:cNvPr id="3" name="Footer Placeholder 2">
            <a:extLst>
              <a:ext uri="{FF2B5EF4-FFF2-40B4-BE49-F238E27FC236}">
                <a16:creationId xmlns:a16="http://schemas.microsoft.com/office/drawing/2014/main" id="{DCD7243B-7E66-05CA-CD0E-8868879409C3}"/>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825AC612-E51D-9CD5-12C1-4CE73436B535}"/>
              </a:ext>
            </a:extLst>
          </p:cNvPr>
          <p:cNvSpPr>
            <a:spLocks noGrp="1"/>
          </p:cNvSpPr>
          <p:nvPr>
            <p:ph type="sldNum" sz="quarter" idx="4"/>
          </p:nvPr>
        </p:nvSpPr>
        <p:spPr/>
        <p:txBody>
          <a:bodyPr/>
          <a:lstStyle/>
          <a:p>
            <a:fld id="{F91729D4-A164-47A3-830D-E792BCE699E4}" type="slidenum">
              <a:rPr lang="en-US" smtClean="0"/>
              <a:pPr/>
              <a:t>17</a:t>
            </a:fld>
            <a:endParaRPr lang="en-US" dirty="0"/>
          </a:p>
        </p:txBody>
      </p:sp>
    </p:spTree>
    <p:extLst>
      <p:ext uri="{BB962C8B-B14F-4D97-AF65-F5344CB8AC3E}">
        <p14:creationId xmlns:p14="http://schemas.microsoft.com/office/powerpoint/2010/main" val="570308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19C37-9EFF-61D1-355B-74538D778B5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826376A-9DC8-37FE-537E-A09308FE3031}"/>
              </a:ext>
            </a:extLst>
          </p:cNvPr>
          <p:cNvSpPr>
            <a:spLocks noGrp="1"/>
          </p:cNvSpPr>
          <p:nvPr>
            <p:ph type="title"/>
          </p:nvPr>
        </p:nvSpPr>
        <p:spPr>
          <a:xfrm>
            <a:off x="0" y="229278"/>
            <a:ext cx="12192000" cy="764498"/>
          </a:xfrm>
        </p:spPr>
        <p:txBody>
          <a:bodyPr/>
          <a:lstStyle/>
          <a:p>
            <a:r>
              <a:rPr lang="en-US" sz="4000" dirty="0"/>
              <a:t>Intake Timelines</a:t>
            </a:r>
            <a:endParaRPr lang="en-US" dirty="0"/>
          </a:p>
        </p:txBody>
      </p:sp>
      <p:sp>
        <p:nvSpPr>
          <p:cNvPr id="14" name="Text Placeholder 13">
            <a:extLst>
              <a:ext uri="{FF2B5EF4-FFF2-40B4-BE49-F238E27FC236}">
                <a16:creationId xmlns:a16="http://schemas.microsoft.com/office/drawing/2014/main" id="{88441A0C-4178-9172-157B-9B9FD6C90394}"/>
              </a:ext>
            </a:extLst>
          </p:cNvPr>
          <p:cNvSpPr>
            <a:spLocks noGrp="1"/>
          </p:cNvSpPr>
          <p:nvPr>
            <p:ph type="body" sz="quarter" idx="15"/>
          </p:nvPr>
        </p:nvSpPr>
        <p:spPr>
          <a:xfrm>
            <a:off x="914400" y="1292796"/>
            <a:ext cx="3950208" cy="4623372"/>
          </a:xfrm>
        </p:spPr>
        <p:txBody>
          <a:bodyPr/>
          <a:lstStyle/>
          <a:p>
            <a:r>
              <a:rPr lang="en-US" sz="2400" b="1" dirty="0">
                <a:solidFill>
                  <a:schemeClr val="bg1"/>
                </a:solidFill>
                <a:highlight>
                  <a:srgbClr val="004881"/>
                </a:highlight>
                <a:cs typeface="Arial" panose="020B0604020202020204" pitchFamily="34" charset="0"/>
              </a:rPr>
              <a:t>Early Start (ages 0-3)</a:t>
            </a:r>
          </a:p>
          <a:p>
            <a:pPr marR="0" lvl="0" algn="l" defTabSz="914400" rtl="0" eaLnBrk="1" fontAlgn="auto" latinLnBrk="0" hangingPunct="1">
              <a:lnSpc>
                <a:spcPct val="100000"/>
              </a:lnSpc>
              <a:spcBef>
                <a:spcPts val="700"/>
              </a:spcBef>
              <a:spcAft>
                <a:spcPts val="0"/>
              </a:spcAft>
              <a:buClr>
                <a:srgbClr val="DD8047"/>
              </a:buClr>
              <a:buSzPct val="60000"/>
              <a:tabLst/>
              <a:defRPr/>
            </a:pPr>
            <a:r>
              <a:rPr kumimoji="0" lang="en-US" sz="2800" b="0" i="0" u="none" strike="noStrike" kern="1200" cap="none" spc="0" normalizeH="0" baseline="0" noProof="0" dirty="0">
                <a:ln>
                  <a:noFill/>
                </a:ln>
                <a:solidFill>
                  <a:prstClr val="black"/>
                </a:solidFill>
                <a:effectLst/>
                <a:uLnTx/>
                <a:uFillTx/>
                <a:cs typeface="Arial" panose="020B0604020202020204" pitchFamily="34" charset="0"/>
              </a:rPr>
              <a:t>Initial evaluation, assessment, and development of the initial IFSP must occur within </a:t>
            </a:r>
            <a:r>
              <a:rPr kumimoji="0" lang="en-US" sz="2800" b="0" i="0" u="sng" strike="noStrike" kern="1200" cap="none" spc="0" normalizeH="0" baseline="0" noProof="0" dirty="0">
                <a:ln>
                  <a:noFill/>
                </a:ln>
                <a:solidFill>
                  <a:prstClr val="black"/>
                </a:solidFill>
                <a:effectLst/>
                <a:uLnTx/>
                <a:uFillTx/>
                <a:cs typeface="Arial" panose="020B0604020202020204" pitchFamily="34" charset="0"/>
              </a:rPr>
              <a:t>45 days </a:t>
            </a:r>
            <a:r>
              <a:rPr kumimoji="0" lang="en-US" sz="2800" b="0" i="0" u="none" strike="noStrike" kern="1200" cap="none" spc="0" normalizeH="0" baseline="0" noProof="0" dirty="0">
                <a:ln>
                  <a:noFill/>
                </a:ln>
                <a:solidFill>
                  <a:prstClr val="black"/>
                </a:solidFill>
                <a:effectLst/>
                <a:uLnTx/>
                <a:uFillTx/>
                <a:cs typeface="Arial" panose="020B0604020202020204" pitchFamily="34" charset="0"/>
              </a:rPr>
              <a:t>from the time of the referral</a:t>
            </a:r>
          </a:p>
          <a:p>
            <a:pPr>
              <a:lnSpc>
                <a:spcPct val="100000"/>
              </a:lnSpc>
              <a:spcBef>
                <a:spcPts val="700"/>
              </a:spcBef>
              <a:buClr>
                <a:srgbClr val="DD8047"/>
              </a:buClr>
              <a:buSzPct val="60000"/>
              <a:defRPr/>
            </a:pPr>
            <a:endParaRPr lang="en-US" sz="1400" dirty="0"/>
          </a:p>
          <a:p>
            <a:pPr>
              <a:lnSpc>
                <a:spcPct val="100000"/>
              </a:lnSpc>
              <a:spcBef>
                <a:spcPts val="700"/>
              </a:spcBef>
              <a:buClr>
                <a:srgbClr val="DD8047"/>
              </a:buClr>
              <a:buSzPct val="60000"/>
              <a:defRPr/>
            </a:pPr>
            <a:endParaRPr lang="en-US" sz="1400" dirty="0"/>
          </a:p>
          <a:p>
            <a:pPr>
              <a:lnSpc>
                <a:spcPct val="100000"/>
              </a:lnSpc>
              <a:spcBef>
                <a:spcPts val="700"/>
              </a:spcBef>
              <a:buClr>
                <a:srgbClr val="DD8047"/>
              </a:buClr>
              <a:buSzPct val="60000"/>
              <a:defRPr/>
            </a:pPr>
            <a:r>
              <a:rPr lang="en-US" sz="1200" dirty="0"/>
              <a:t>17 CCR §52086</a:t>
            </a:r>
          </a:p>
          <a:p>
            <a:pPr marR="0" lvl="0" algn="l" defTabSz="914400" rtl="0" eaLnBrk="1" fontAlgn="auto" latinLnBrk="0" hangingPunct="1">
              <a:lnSpc>
                <a:spcPct val="100000"/>
              </a:lnSpc>
              <a:spcBef>
                <a:spcPts val="700"/>
              </a:spcBef>
              <a:spcAft>
                <a:spcPts val="0"/>
              </a:spcAft>
              <a:buClr>
                <a:srgbClr val="DD8047"/>
              </a:buClr>
              <a:buSzPct val="60000"/>
              <a:tabLst/>
              <a:defRPr/>
            </a:pPr>
            <a:endParaRPr kumimoji="0" lang="en-US" sz="2800" b="0" i="0" u="none" strike="noStrike" kern="1200" cap="none" spc="0" normalizeH="0" baseline="0" noProof="0" dirty="0">
              <a:ln>
                <a:noFill/>
              </a:ln>
              <a:solidFill>
                <a:prstClr val="black"/>
              </a:solidFill>
              <a:effectLst/>
              <a:uLnTx/>
              <a:uFillTx/>
              <a:cs typeface="Arial" panose="020B0604020202020204" pitchFamily="34" charset="0"/>
            </a:endParaRPr>
          </a:p>
          <a:p>
            <a:endParaRPr lang="en-US" sz="1100" dirty="0">
              <a:cs typeface="Arial" panose="020B0604020202020204" pitchFamily="34" charset="0"/>
            </a:endParaRPr>
          </a:p>
        </p:txBody>
      </p:sp>
      <p:sp>
        <p:nvSpPr>
          <p:cNvPr id="3" name="Footer Placeholder 2">
            <a:extLst>
              <a:ext uri="{FF2B5EF4-FFF2-40B4-BE49-F238E27FC236}">
                <a16:creationId xmlns:a16="http://schemas.microsoft.com/office/drawing/2014/main" id="{0F353BC1-4926-5408-6FE2-0D39F5B6EEBD}"/>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71F4B4D5-902C-1AE0-21EB-126B834B0C8E}"/>
              </a:ext>
            </a:extLst>
          </p:cNvPr>
          <p:cNvSpPr>
            <a:spLocks noGrp="1"/>
          </p:cNvSpPr>
          <p:nvPr>
            <p:ph type="sldNum" sz="quarter" idx="4"/>
          </p:nvPr>
        </p:nvSpPr>
        <p:spPr/>
        <p:txBody>
          <a:bodyPr/>
          <a:lstStyle/>
          <a:p>
            <a:fld id="{F91729D4-A164-47A3-830D-E792BCE699E4}" type="slidenum">
              <a:rPr lang="en-US" smtClean="0"/>
              <a:pPr/>
              <a:t>18</a:t>
            </a:fld>
            <a:endParaRPr lang="en-US" dirty="0"/>
          </a:p>
        </p:txBody>
      </p:sp>
      <p:sp>
        <p:nvSpPr>
          <p:cNvPr id="5" name="Text Placeholder 13">
            <a:extLst>
              <a:ext uri="{FF2B5EF4-FFF2-40B4-BE49-F238E27FC236}">
                <a16:creationId xmlns:a16="http://schemas.microsoft.com/office/drawing/2014/main" id="{E612DA45-F356-42BB-BCB2-2CD147171F75}"/>
              </a:ext>
            </a:extLst>
          </p:cNvPr>
          <p:cNvSpPr txBox="1">
            <a:spLocks/>
          </p:cNvSpPr>
          <p:nvPr/>
        </p:nvSpPr>
        <p:spPr>
          <a:xfrm>
            <a:off x="5035296" y="1292796"/>
            <a:ext cx="3825240" cy="4623372"/>
          </a:xfrm>
          <a:prstGeom prst="rect">
            <a:avLst/>
          </a:prstGeom>
          <a:solidFill>
            <a:schemeClr val="bg1"/>
          </a:solidFill>
        </p:spPr>
        <p:txBody>
          <a:bodyPr lIns="457200" tIns="91440" rIns="0" bIns="0"/>
          <a:lstStyle>
            <a:lvl1pPr marL="0" indent="0" algn="l" defTabSz="914400" rtl="0" eaLnBrk="1" latinLnBrk="0" hangingPunct="1">
              <a:lnSpc>
                <a:spcPct val="150000"/>
              </a:lnSpc>
              <a:spcBef>
                <a:spcPts val="0"/>
              </a:spcBef>
              <a:buFont typeface="Arial" panose="020B0604020202020204" pitchFamily="34" charset="0"/>
              <a:buNone/>
              <a:defRPr sz="2000" b="0" i="0" kern="1200" cap="none" spc="5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solidFill>
                  <a:schemeClr val="bg1"/>
                </a:solidFill>
                <a:highlight>
                  <a:srgbClr val="004881"/>
                </a:highlight>
              </a:rPr>
              <a:t>Lanterman  (ages 3+)</a:t>
            </a:r>
          </a:p>
          <a:p>
            <a:pPr marL="320040" marR="0" lvl="0" indent="-320040" algn="l" defTabSz="914400" rtl="0" eaLnBrk="1" fontAlgn="auto" latinLnBrk="0" hangingPunct="1">
              <a:lnSpc>
                <a:spcPct val="100000"/>
              </a:lnSpc>
              <a:spcBef>
                <a:spcPts val="700"/>
              </a:spcBef>
              <a:spcAft>
                <a:spcPts val="0"/>
              </a:spcAft>
              <a:buClr>
                <a:srgbClr val="DD8047"/>
              </a:buClr>
              <a:buSzTx/>
              <a:buFontTx/>
              <a:buChar char="•"/>
              <a:tabLst/>
              <a:defRPr/>
            </a:pPr>
            <a:r>
              <a:rPr kumimoji="0" lang="en-US" sz="1800" b="0" i="0" u="sng" strike="noStrike" kern="1200" cap="none" spc="0" normalizeH="0" baseline="0" noProof="0" dirty="0">
                <a:ln>
                  <a:noFill/>
                </a:ln>
                <a:solidFill>
                  <a:prstClr val="black"/>
                </a:solidFill>
                <a:effectLst/>
                <a:uLnTx/>
                <a:uFillTx/>
                <a:cs typeface="Arial" panose="020B0604020202020204" pitchFamily="34" charset="0"/>
              </a:rPr>
              <a:t>15 business days </a:t>
            </a:r>
            <a:r>
              <a:rPr kumimoji="0" lang="en-US" sz="1800" b="0" i="0" u="none" strike="noStrike" kern="1200" cap="none" spc="0" normalizeH="0" baseline="0" noProof="0" dirty="0">
                <a:ln>
                  <a:noFill/>
                </a:ln>
                <a:solidFill>
                  <a:prstClr val="black"/>
                </a:solidFill>
                <a:effectLst/>
                <a:uLnTx/>
                <a:uFillTx/>
                <a:cs typeface="Arial" panose="020B0604020202020204" pitchFamily="34" charset="0"/>
              </a:rPr>
              <a:t>for initial intake/decision to provide assessment</a:t>
            </a:r>
            <a:r>
              <a:rPr kumimoji="0" lang="en-US" sz="1800" b="0" i="0" u="none" strike="noStrike" kern="1200" cap="none" spc="0" normalizeH="0" baseline="30000" noProof="0" dirty="0">
                <a:ln>
                  <a:noFill/>
                </a:ln>
                <a:solidFill>
                  <a:prstClr val="black"/>
                </a:solidFill>
                <a:effectLst/>
                <a:uLnTx/>
                <a:uFillTx/>
                <a:cs typeface="Arial" panose="020B0604020202020204" pitchFamily="34" charset="0"/>
              </a:rPr>
              <a:t>1</a:t>
            </a:r>
            <a:r>
              <a:rPr kumimoji="0" lang="en-US" sz="1800" b="0" i="0" u="none" strike="noStrike" kern="1200" cap="none" spc="0" normalizeH="0" baseline="0" noProof="0" dirty="0">
                <a:ln>
                  <a:noFill/>
                </a:ln>
                <a:solidFill>
                  <a:prstClr val="black"/>
                </a:solidFill>
                <a:effectLst/>
                <a:uLnTx/>
                <a:uFillTx/>
                <a:cs typeface="Arial" panose="020B0604020202020204" pitchFamily="34" charset="0"/>
              </a:rPr>
              <a:t>  </a:t>
            </a:r>
          </a:p>
          <a:p>
            <a:pPr marL="320040" marR="0" lvl="0" indent="-320040" algn="l" defTabSz="914400" rtl="0" eaLnBrk="1" fontAlgn="auto" latinLnBrk="0" hangingPunct="1">
              <a:lnSpc>
                <a:spcPct val="100000"/>
              </a:lnSpc>
              <a:spcBef>
                <a:spcPts val="700"/>
              </a:spcBef>
              <a:spcAft>
                <a:spcPts val="0"/>
              </a:spcAft>
              <a:buClr>
                <a:srgbClr val="DD8047"/>
              </a:buClr>
              <a:buSzTx/>
              <a:buFontTx/>
              <a:buChar char="•"/>
              <a:tabLst/>
              <a:defRPr/>
            </a:pPr>
            <a:r>
              <a:rPr kumimoji="0" lang="en-US" sz="1800" b="0" i="0" u="sng" strike="noStrike" kern="1200" cap="none" spc="0" normalizeH="0" baseline="0" noProof="0" dirty="0">
                <a:ln>
                  <a:noFill/>
                </a:ln>
                <a:solidFill>
                  <a:prstClr val="black"/>
                </a:solidFill>
                <a:effectLst/>
                <a:uLnTx/>
                <a:uFillTx/>
                <a:cs typeface="Arial" panose="020B0604020202020204" pitchFamily="34" charset="0"/>
              </a:rPr>
              <a:t>120 calendar days </a:t>
            </a:r>
            <a:r>
              <a:rPr kumimoji="0" lang="en-US" sz="1800" b="0" i="0" u="none" strike="noStrike" kern="1200" cap="none" spc="0" normalizeH="0" baseline="0" noProof="0" dirty="0">
                <a:ln>
                  <a:noFill/>
                </a:ln>
                <a:solidFill>
                  <a:prstClr val="black"/>
                </a:solidFill>
                <a:effectLst/>
                <a:uLnTx/>
                <a:uFillTx/>
                <a:cs typeface="Arial" panose="020B0604020202020204" pitchFamily="34" charset="0"/>
              </a:rPr>
              <a:t>to determine eligibility</a:t>
            </a:r>
            <a:r>
              <a:rPr kumimoji="0" lang="en-US" sz="1800" b="0" i="0" u="none" strike="noStrike" kern="1200" cap="none" spc="0" normalizeH="0" baseline="30000" noProof="0" dirty="0">
                <a:ln>
                  <a:noFill/>
                </a:ln>
                <a:solidFill>
                  <a:prstClr val="black"/>
                </a:solidFill>
                <a:effectLst/>
                <a:uLnTx/>
                <a:uFillTx/>
                <a:cs typeface="Arial" panose="020B0604020202020204" pitchFamily="34" charset="0"/>
              </a:rPr>
              <a:t>2</a:t>
            </a:r>
            <a:r>
              <a:rPr kumimoji="0" lang="en-US" sz="1800" b="0" i="0" u="none" strike="noStrike" kern="1200" cap="none" spc="0" normalizeH="0" baseline="0" noProof="0" dirty="0">
                <a:ln>
                  <a:noFill/>
                </a:ln>
                <a:solidFill>
                  <a:prstClr val="black"/>
                </a:solidFill>
                <a:effectLst/>
                <a:uLnTx/>
                <a:uFillTx/>
                <a:cs typeface="Arial" panose="020B0604020202020204" pitchFamily="34" charset="0"/>
              </a:rPr>
              <a:t> </a:t>
            </a:r>
            <a:endParaRPr kumimoji="0" lang="en-US" sz="1600" b="0" i="0" u="none" strike="noStrike" kern="1200" cap="none" spc="0" normalizeH="0" baseline="0" noProof="0" dirty="0">
              <a:ln>
                <a:noFill/>
              </a:ln>
              <a:solidFill>
                <a:prstClr val="black"/>
              </a:solidFill>
              <a:effectLst/>
              <a:uLnTx/>
              <a:uFillTx/>
              <a:cs typeface="Arial" panose="020B0604020202020204" pitchFamily="34" charset="0"/>
            </a:endParaRPr>
          </a:p>
          <a:p>
            <a:pPr marL="640080" marR="0" lvl="1" indent="-274320" algn="l" defTabSz="914400" rtl="0" eaLnBrk="1" fontAlgn="auto" latinLnBrk="0" hangingPunct="1">
              <a:lnSpc>
                <a:spcPct val="100000"/>
              </a:lnSpc>
              <a:spcBef>
                <a:spcPts val="550"/>
              </a:spcBef>
              <a:spcAft>
                <a:spcPts val="0"/>
              </a:spcAft>
              <a:buClr>
                <a:srgbClr val="94B6D2"/>
              </a:buClr>
              <a:buSzTx/>
              <a:buFontTx/>
              <a:buChar char="•"/>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 more than 60 days when delay exposes unnecessary risk to health and safety</a:t>
            </a:r>
          </a:p>
          <a:p>
            <a:pPr marL="640080" marR="0" lvl="1" indent="-274320" algn="l" defTabSz="914400" rtl="0" eaLnBrk="1" fontAlgn="auto" latinLnBrk="0" hangingPunct="1">
              <a:lnSpc>
                <a:spcPct val="100000"/>
              </a:lnSpc>
              <a:spcBef>
                <a:spcPts val="550"/>
              </a:spcBef>
              <a:spcAft>
                <a:spcPts val="0"/>
              </a:spcAft>
              <a:buClr>
                <a:srgbClr val="94B6D2"/>
              </a:buClr>
              <a:buSzTx/>
              <a:buFontTx/>
              <a:buChar char="•"/>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assessment period may be extended by one 30-day period with the advance written approval of the department</a:t>
            </a:r>
          </a:p>
          <a:p>
            <a:r>
              <a:rPr lang="en-US" sz="800" dirty="0">
                <a:cs typeface="Arial" panose="020B0604020202020204" pitchFamily="34" charset="0"/>
              </a:rPr>
              <a:t>1WIC 4642</a:t>
            </a:r>
          </a:p>
          <a:p>
            <a:r>
              <a:rPr lang="en-US" sz="800" dirty="0">
                <a:cs typeface="Arial" panose="020B0604020202020204" pitchFamily="34" charset="0"/>
              </a:rPr>
              <a:t>2 WIC 4643(a)</a:t>
            </a:r>
          </a:p>
          <a:p>
            <a:endParaRPr lang="en-US" sz="800" dirty="0">
              <a:cs typeface="Arial" panose="020B0604020202020204" pitchFamily="34" charset="0"/>
            </a:endParaRPr>
          </a:p>
        </p:txBody>
      </p:sp>
    </p:spTree>
    <p:extLst>
      <p:ext uri="{BB962C8B-B14F-4D97-AF65-F5344CB8AC3E}">
        <p14:creationId xmlns:p14="http://schemas.microsoft.com/office/powerpoint/2010/main" val="1941966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AE988-7CCE-F0AD-D4C1-D3FC1C78D47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395D5F1-60DE-E97B-9F61-168C6F9AC875}"/>
              </a:ext>
            </a:extLst>
          </p:cNvPr>
          <p:cNvSpPr>
            <a:spLocks noGrp="1"/>
          </p:cNvSpPr>
          <p:nvPr>
            <p:ph type="title"/>
          </p:nvPr>
        </p:nvSpPr>
        <p:spPr>
          <a:xfrm>
            <a:off x="2880360" y="3443968"/>
            <a:ext cx="9311639" cy="882499"/>
          </a:xfrm>
        </p:spPr>
        <p:txBody>
          <a:bodyPr/>
          <a:lstStyle/>
          <a:p>
            <a:r>
              <a:rPr lang="en-US" sz="4000" dirty="0"/>
              <a:t>Eligibility Determination</a:t>
            </a:r>
          </a:p>
        </p:txBody>
      </p:sp>
      <p:sp>
        <p:nvSpPr>
          <p:cNvPr id="9" name="Footer Placeholder 4">
            <a:extLst>
              <a:ext uri="{FF2B5EF4-FFF2-40B4-BE49-F238E27FC236}">
                <a16:creationId xmlns:a16="http://schemas.microsoft.com/office/drawing/2014/main" id="{1967F114-275F-DAE4-F701-B7B6F1CC7999}"/>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cs typeface="Arial" panose="020B0604020202020204" pitchFamily="34" charset="0"/>
              </a:rPr>
              <a:t>intake &amp; eligibility guidelines</a:t>
            </a:r>
            <a:endParaRPr lang="en-US" dirty="0"/>
          </a:p>
        </p:txBody>
      </p:sp>
      <p:sp>
        <p:nvSpPr>
          <p:cNvPr id="10" name="Slide Number Placeholder 5">
            <a:extLst>
              <a:ext uri="{FF2B5EF4-FFF2-40B4-BE49-F238E27FC236}">
                <a16:creationId xmlns:a16="http://schemas.microsoft.com/office/drawing/2014/main" id="{B2EC0DDB-F6B5-47D8-A17A-9922B17DC6BE}"/>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19</a:t>
            </a:fld>
            <a:endParaRPr lang="en-US" dirty="0"/>
          </a:p>
        </p:txBody>
      </p:sp>
    </p:spTree>
    <p:extLst>
      <p:ext uri="{BB962C8B-B14F-4D97-AF65-F5344CB8AC3E}">
        <p14:creationId xmlns:p14="http://schemas.microsoft.com/office/powerpoint/2010/main" val="2119184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6A803-623D-A64A-1C77-3947B68FCF72}"/>
              </a:ext>
            </a:extLst>
          </p:cNvPr>
          <p:cNvSpPr>
            <a:spLocks noGrp="1"/>
          </p:cNvSpPr>
          <p:nvPr>
            <p:ph type="title"/>
          </p:nvPr>
        </p:nvSpPr>
        <p:spPr/>
        <p:txBody>
          <a:bodyPr/>
          <a:lstStyle/>
          <a:p>
            <a:r>
              <a:rPr lang="en-US" dirty="0"/>
              <a:t>Objectives</a:t>
            </a:r>
          </a:p>
        </p:txBody>
      </p:sp>
      <p:sp>
        <p:nvSpPr>
          <p:cNvPr id="3" name="Footer Placeholder 2">
            <a:extLst>
              <a:ext uri="{FF2B5EF4-FFF2-40B4-BE49-F238E27FC236}">
                <a16:creationId xmlns:a16="http://schemas.microsoft.com/office/drawing/2014/main" id="{0C9F3C61-E016-FD58-79A6-DEAA9323BEE5}"/>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29B1FE94-1599-7C59-DAA8-59C553EAB144}"/>
              </a:ext>
            </a:extLst>
          </p:cNvPr>
          <p:cNvSpPr>
            <a:spLocks noGrp="1"/>
          </p:cNvSpPr>
          <p:nvPr>
            <p:ph type="sldNum" sz="quarter" idx="4"/>
          </p:nvPr>
        </p:nvSpPr>
        <p:spPr/>
        <p:txBody>
          <a:bodyPr/>
          <a:lstStyle/>
          <a:p>
            <a:fld id="{F91729D4-A164-47A3-830D-E792BCE699E4}" type="slidenum">
              <a:rPr lang="en-US" smtClean="0"/>
              <a:pPr/>
              <a:t>2</a:t>
            </a:fld>
            <a:endParaRPr lang="en-US" dirty="0"/>
          </a:p>
        </p:txBody>
      </p:sp>
      <p:sp>
        <p:nvSpPr>
          <p:cNvPr id="5" name="Text Placeholder 4">
            <a:extLst>
              <a:ext uri="{FF2B5EF4-FFF2-40B4-BE49-F238E27FC236}">
                <a16:creationId xmlns:a16="http://schemas.microsoft.com/office/drawing/2014/main" id="{E1F2E338-13DA-F007-86FD-3BFBC2270110}"/>
              </a:ext>
            </a:extLst>
          </p:cNvPr>
          <p:cNvSpPr>
            <a:spLocks noGrp="1"/>
          </p:cNvSpPr>
          <p:nvPr>
            <p:ph type="body" sz="quarter" idx="10"/>
          </p:nvPr>
        </p:nvSpPr>
        <p:spPr/>
        <p:txBody>
          <a:bodyPr/>
          <a:lstStyle/>
          <a:p>
            <a:r>
              <a:rPr lang="en-US" sz="3200" dirty="0"/>
              <a:t>Lanterman / on-going eligibility (age 3+)</a:t>
            </a:r>
          </a:p>
          <a:p>
            <a:pPr lvl="1"/>
            <a:r>
              <a:rPr lang="en-US" sz="3200" dirty="0"/>
              <a:t>“Fifth Category” eligibility </a:t>
            </a:r>
          </a:p>
          <a:p>
            <a:r>
              <a:rPr lang="en-US" sz="3200" dirty="0"/>
              <a:t>Intake procedures</a:t>
            </a:r>
          </a:p>
          <a:p>
            <a:r>
              <a:rPr lang="en-US" sz="3200" dirty="0"/>
              <a:t>Timelines</a:t>
            </a:r>
          </a:p>
          <a:p>
            <a:r>
              <a:rPr lang="en-US" sz="3200" dirty="0"/>
              <a:t>Eligibility determinations / disagreements</a:t>
            </a:r>
          </a:p>
          <a:p>
            <a:r>
              <a:rPr lang="en-US" sz="3200" dirty="0"/>
              <a:t>Services and supports</a:t>
            </a:r>
          </a:p>
          <a:p>
            <a:r>
              <a:rPr lang="en-US" sz="3200" dirty="0"/>
              <a:t>Questions and Answers</a:t>
            </a:r>
          </a:p>
          <a:p>
            <a:endParaRPr lang="en-US" dirty="0"/>
          </a:p>
        </p:txBody>
      </p:sp>
    </p:spTree>
    <p:extLst>
      <p:ext uri="{BB962C8B-B14F-4D97-AF65-F5344CB8AC3E}">
        <p14:creationId xmlns:p14="http://schemas.microsoft.com/office/powerpoint/2010/main" val="4048473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76298-F2CA-DC9D-0D98-08EAF3FFEE3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9B2949B-A16D-FDBC-936E-2D3B139D5276}"/>
              </a:ext>
            </a:extLst>
          </p:cNvPr>
          <p:cNvSpPr>
            <a:spLocks noGrp="1"/>
          </p:cNvSpPr>
          <p:nvPr>
            <p:ph type="title"/>
          </p:nvPr>
        </p:nvSpPr>
        <p:spPr>
          <a:xfrm>
            <a:off x="0" y="229278"/>
            <a:ext cx="12192000" cy="764498"/>
          </a:xfrm>
        </p:spPr>
        <p:txBody>
          <a:bodyPr/>
          <a:lstStyle/>
          <a:p>
            <a:r>
              <a:rPr lang="en-US" sz="4000" dirty="0"/>
              <a:t>Eligibility Determination – Granted </a:t>
            </a:r>
            <a:endParaRPr lang="en-US" dirty="0"/>
          </a:p>
        </p:txBody>
      </p:sp>
      <p:sp>
        <p:nvSpPr>
          <p:cNvPr id="14" name="Text Placeholder 13">
            <a:extLst>
              <a:ext uri="{FF2B5EF4-FFF2-40B4-BE49-F238E27FC236}">
                <a16:creationId xmlns:a16="http://schemas.microsoft.com/office/drawing/2014/main" id="{652A260B-76E3-3D27-A8DC-4115C4152ED7}"/>
              </a:ext>
            </a:extLst>
          </p:cNvPr>
          <p:cNvSpPr>
            <a:spLocks noGrp="1"/>
          </p:cNvSpPr>
          <p:nvPr>
            <p:ph type="body" sz="quarter" idx="15"/>
          </p:nvPr>
        </p:nvSpPr>
        <p:spPr>
          <a:xfrm>
            <a:off x="914400" y="1292796"/>
            <a:ext cx="9025128" cy="4696524"/>
          </a:xfrm>
        </p:spPr>
        <p:txBody>
          <a:bodyPr/>
          <a:lstStyle/>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If the individual is found </a:t>
            </a:r>
            <a:r>
              <a:rPr lang="en-US" u="sng" dirty="0">
                <a:latin typeface="Arial" panose="020B0604020202020204" pitchFamily="34" charset="0"/>
                <a:cs typeface="Arial" panose="020B0604020202020204" pitchFamily="34" charset="0"/>
              </a:rPr>
              <a:t>eligible</a:t>
            </a:r>
            <a:r>
              <a:rPr lang="en-US" dirty="0">
                <a:latin typeface="Arial" panose="020B0604020202020204" pitchFamily="34" charset="0"/>
                <a:cs typeface="Arial" panose="020B0604020202020204" pitchFamily="34" charset="0"/>
              </a:rPr>
              <a:t>,</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A service coordinator will contact you to set up an initial Individual Program Plan (IPP) or Individual Family Service Plan (IFSP) meeting to discuss services</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The initial IPP meeting shall be completed within 60 days*</a:t>
            </a:r>
          </a:p>
          <a:p>
            <a:pPr marL="342900" lvl="1" indent="-342900">
              <a:spcBef>
                <a:spcPts val="700"/>
              </a:spcBef>
              <a:buClr>
                <a:srgbClr val="EE2E24"/>
              </a:buClr>
              <a:buSzPct val="60000"/>
              <a:buFont typeface="Wingdings" panose="05000000000000000000" pitchFamily="2" charset="2"/>
              <a:buChar char="q"/>
            </a:pPr>
            <a:endParaRPr lang="en-US" dirty="0">
              <a:latin typeface="Arial" panose="020B0604020202020204" pitchFamily="34" charset="0"/>
              <a:cs typeface="Arial" panose="020B0604020202020204" pitchFamily="34" charset="0"/>
            </a:endParaRPr>
          </a:p>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The IPP is a legally binding document that will list:</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Authorized services (contract number, approval dates)</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Goals and objectives</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Individual’s needs</a:t>
            </a:r>
          </a:p>
          <a:p>
            <a:pPr marL="1257300" lvl="3" indent="-342900">
              <a:spcBef>
                <a:spcPts val="700"/>
              </a:spcBef>
              <a:buClr>
                <a:srgbClr val="EE2E24"/>
              </a:buClr>
              <a:buSzPct val="60000"/>
              <a:buFont typeface="Wingdings" panose="05000000000000000000" pitchFamily="2" charset="2"/>
              <a:buChar char="q"/>
            </a:pPr>
            <a:r>
              <a:rPr lang="en-US" i="1" dirty="0">
                <a:latin typeface="Arial" panose="020B0604020202020204" pitchFamily="34" charset="0"/>
                <a:cs typeface="Arial" panose="020B0604020202020204" pitchFamily="34" charset="0"/>
              </a:rPr>
              <a:t>Remember, this is a collaborative process!</a:t>
            </a:r>
          </a:p>
          <a:p>
            <a:pPr marL="0" lvl="1" indent="0">
              <a:spcBef>
                <a:spcPts val="700"/>
              </a:spcBef>
              <a:buClr>
                <a:srgbClr val="EE2E24"/>
              </a:buClr>
              <a:buSzPct val="60000"/>
              <a:buNone/>
            </a:pPr>
            <a:r>
              <a:rPr lang="en-US" sz="1200" dirty="0"/>
              <a:t>* WIC 4646(c)</a:t>
            </a:r>
          </a:p>
        </p:txBody>
      </p:sp>
      <p:sp>
        <p:nvSpPr>
          <p:cNvPr id="3" name="Footer Placeholder 2">
            <a:extLst>
              <a:ext uri="{FF2B5EF4-FFF2-40B4-BE49-F238E27FC236}">
                <a16:creationId xmlns:a16="http://schemas.microsoft.com/office/drawing/2014/main" id="{2433AEE5-D349-51B7-DE54-B5292047953C}"/>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5CE0E950-3BDF-74E4-2BC6-06AA50E72C61}"/>
              </a:ext>
            </a:extLst>
          </p:cNvPr>
          <p:cNvSpPr>
            <a:spLocks noGrp="1"/>
          </p:cNvSpPr>
          <p:nvPr>
            <p:ph type="sldNum" sz="quarter" idx="4"/>
          </p:nvPr>
        </p:nvSpPr>
        <p:spPr/>
        <p:txBody>
          <a:bodyPr/>
          <a:lstStyle/>
          <a:p>
            <a:fld id="{F91729D4-A164-47A3-830D-E792BCE699E4}" type="slidenum">
              <a:rPr lang="en-US" smtClean="0"/>
              <a:pPr/>
              <a:t>20</a:t>
            </a:fld>
            <a:endParaRPr lang="en-US" dirty="0"/>
          </a:p>
        </p:txBody>
      </p:sp>
    </p:spTree>
    <p:extLst>
      <p:ext uri="{BB962C8B-B14F-4D97-AF65-F5344CB8AC3E}">
        <p14:creationId xmlns:p14="http://schemas.microsoft.com/office/powerpoint/2010/main" val="1540345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6E3F5-0B62-8756-9DC1-569B4F4EC33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EADD3D-D90E-B8BE-DF3C-3F9359156B5C}"/>
              </a:ext>
            </a:extLst>
          </p:cNvPr>
          <p:cNvSpPr>
            <a:spLocks noGrp="1"/>
          </p:cNvSpPr>
          <p:nvPr>
            <p:ph type="title"/>
          </p:nvPr>
        </p:nvSpPr>
        <p:spPr>
          <a:xfrm>
            <a:off x="0" y="229278"/>
            <a:ext cx="12192000" cy="764498"/>
          </a:xfrm>
        </p:spPr>
        <p:txBody>
          <a:bodyPr/>
          <a:lstStyle/>
          <a:p>
            <a:r>
              <a:rPr lang="en-US" sz="4000" dirty="0"/>
              <a:t>Eligibility Determination – Ineligible </a:t>
            </a:r>
            <a:r>
              <a:rPr lang="en-US" sz="2000" dirty="0"/>
              <a:t>1-2</a:t>
            </a:r>
            <a:endParaRPr lang="en-US" dirty="0"/>
          </a:p>
        </p:txBody>
      </p:sp>
      <p:sp>
        <p:nvSpPr>
          <p:cNvPr id="14" name="Text Placeholder 13">
            <a:extLst>
              <a:ext uri="{FF2B5EF4-FFF2-40B4-BE49-F238E27FC236}">
                <a16:creationId xmlns:a16="http://schemas.microsoft.com/office/drawing/2014/main" id="{494F0F98-5DCB-12BD-8E94-1796436D2062}"/>
              </a:ext>
            </a:extLst>
          </p:cNvPr>
          <p:cNvSpPr>
            <a:spLocks noGrp="1"/>
          </p:cNvSpPr>
          <p:nvPr>
            <p:ph type="body" sz="quarter" idx="15"/>
          </p:nvPr>
        </p:nvSpPr>
        <p:spPr>
          <a:xfrm>
            <a:off x="914400" y="1292796"/>
            <a:ext cx="9025128" cy="4696524"/>
          </a:xfrm>
        </p:spPr>
        <p:txBody>
          <a:bodyPr/>
          <a:lstStyle/>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If the regional center denies eligibility,</a:t>
            </a: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They must send written notification of the decision with a “fair hearing packet” within </a:t>
            </a:r>
            <a:r>
              <a:rPr lang="en-US" sz="1800" b="1" u="sng" dirty="0">
                <a:latin typeface="Arial" panose="020B0604020202020204" pitchFamily="34" charset="0"/>
                <a:cs typeface="Arial" panose="020B0604020202020204" pitchFamily="34" charset="0"/>
              </a:rPr>
              <a:t>5 business days </a:t>
            </a:r>
            <a:r>
              <a:rPr lang="en-US" sz="1800" dirty="0">
                <a:latin typeface="Arial" panose="020B0604020202020204" pitchFamily="34" charset="0"/>
                <a:cs typeface="Arial" panose="020B0604020202020204" pitchFamily="34" charset="0"/>
              </a:rPr>
              <a:t>via certified mail (WIC 4710(e)). </a:t>
            </a:r>
          </a:p>
          <a:p>
            <a:pPr marL="342900" lvl="1" indent="-342900">
              <a:spcBef>
                <a:spcPts val="700"/>
              </a:spcBef>
              <a:buClr>
                <a:srgbClr val="EE2E24"/>
              </a:buClr>
              <a:buSzPct val="60000"/>
              <a:buFont typeface="Wingdings" panose="05000000000000000000" pitchFamily="2" charset="2"/>
              <a:buChar char="q"/>
            </a:pPr>
            <a:endParaRPr lang="en-US" dirty="0">
              <a:latin typeface="Arial" panose="020B0604020202020204" pitchFamily="34" charset="0"/>
              <a:cs typeface="Arial" panose="020B0604020202020204" pitchFamily="34" charset="0"/>
            </a:endParaRP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You may file for a fair hearing within </a:t>
            </a:r>
            <a:r>
              <a:rPr lang="en-US" sz="1800" b="1" u="sng" dirty="0">
                <a:latin typeface="Arial" panose="020B0604020202020204" pitchFamily="34" charset="0"/>
                <a:cs typeface="Arial" panose="020B0604020202020204" pitchFamily="34" charset="0"/>
              </a:rPr>
              <a:t>30 days </a:t>
            </a:r>
            <a:r>
              <a:rPr lang="en-US" sz="1800" dirty="0">
                <a:latin typeface="Arial" panose="020B0604020202020204" pitchFamily="34" charset="0"/>
                <a:cs typeface="Arial" panose="020B0604020202020204" pitchFamily="34" charset="0"/>
              </a:rPr>
              <a:t>of receiving notification of the regional center’s decision (WIC 4710.5(a)).</a:t>
            </a:r>
          </a:p>
          <a:p>
            <a:pPr marL="1257300" lvl="3" indent="-342900">
              <a:spcBef>
                <a:spcPts val="700"/>
              </a:spcBef>
              <a:buClr>
                <a:srgbClr val="EE2E24"/>
              </a:buClr>
              <a:buSzPct val="60000"/>
              <a:buFont typeface="Wingdings" panose="05000000000000000000" pitchFamily="2" charset="2"/>
              <a:buChar char="q"/>
            </a:pPr>
            <a:r>
              <a:rPr lang="en-US" sz="1600" dirty="0">
                <a:latin typeface="Arial" panose="020B0604020202020204" pitchFamily="34" charset="0"/>
                <a:cs typeface="Arial" panose="020B0604020202020204" pitchFamily="34" charset="0"/>
              </a:rPr>
              <a:t>The informal meeting and mediation are optional (note on the fair hearing request form whether you want either). </a:t>
            </a:r>
          </a:p>
          <a:p>
            <a:pPr marL="342900" lvl="1" indent="-342900">
              <a:spcBef>
                <a:spcPts val="700"/>
              </a:spcBef>
              <a:buClr>
                <a:srgbClr val="EE2E24"/>
              </a:buClr>
              <a:buSzPct val="60000"/>
              <a:buFont typeface="Wingdings" panose="05000000000000000000" pitchFamily="2" charset="2"/>
              <a:buChar char="q"/>
            </a:pPr>
            <a:endParaRPr lang="en-US" dirty="0">
              <a:latin typeface="Arial" panose="020B0604020202020204" pitchFamily="34" charset="0"/>
              <a:cs typeface="Arial" panose="020B0604020202020204" pitchFamily="34" charset="0"/>
            </a:endParaRP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The fair hearing must be held </a:t>
            </a:r>
            <a:r>
              <a:rPr lang="en-US" sz="1800" b="1" u="sng" dirty="0">
                <a:latin typeface="Arial" panose="020B0604020202020204" pitchFamily="34" charset="0"/>
                <a:cs typeface="Arial" panose="020B0604020202020204" pitchFamily="34" charset="0"/>
              </a:rPr>
              <a:t>within 50 business days</a:t>
            </a:r>
            <a:r>
              <a:rPr lang="en-US" sz="1800" b="1"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of regional center’s receipt of the hearing request (WIC 4712(a)). </a:t>
            </a:r>
          </a:p>
          <a:p>
            <a:pPr marL="342900" lvl="1" indent="-342900">
              <a:spcBef>
                <a:spcPts val="700"/>
              </a:spcBef>
              <a:buClr>
                <a:srgbClr val="EE2E24"/>
              </a:buClr>
              <a:buSzPct val="60000"/>
              <a:buFont typeface="Wingdings" panose="05000000000000000000" pitchFamily="2" charset="2"/>
              <a:buChar char="q"/>
            </a:pPr>
            <a:endParaRPr lang="en-US" dirty="0">
              <a:latin typeface="Arial" panose="020B0604020202020204" pitchFamily="34" charset="0"/>
              <a:cs typeface="Arial" panose="020B0604020202020204" pitchFamily="34" charset="0"/>
            </a:endParaRPr>
          </a:p>
          <a:p>
            <a:pPr marL="800100" lvl="2" indent="-342900">
              <a:spcBef>
                <a:spcPts val="700"/>
              </a:spcBef>
              <a:buClr>
                <a:srgbClr val="EE2E24"/>
              </a:buClr>
              <a:buSzPct val="60000"/>
              <a:buFont typeface="Wingdings" panose="05000000000000000000" pitchFamily="2" charset="2"/>
              <a:buChar char="q"/>
            </a:pPr>
            <a:r>
              <a:rPr lang="en-US" sz="1800" dirty="0">
                <a:latin typeface="Arial" panose="020B0604020202020204" pitchFamily="34" charset="0"/>
                <a:cs typeface="Arial" panose="020B0604020202020204" pitchFamily="34" charset="0"/>
              </a:rPr>
              <a:t>The decision must be issued within </a:t>
            </a:r>
            <a:r>
              <a:rPr lang="en-US" sz="1800" b="1" u="sng" dirty="0">
                <a:latin typeface="Arial" panose="020B0604020202020204" pitchFamily="34" charset="0"/>
                <a:cs typeface="Arial" panose="020B0604020202020204" pitchFamily="34" charset="0"/>
              </a:rPr>
              <a:t>10 business days </a:t>
            </a:r>
            <a:r>
              <a:rPr lang="en-US" sz="1800" dirty="0">
                <a:latin typeface="Arial" panose="020B0604020202020204" pitchFamily="34" charset="0"/>
                <a:cs typeface="Arial" panose="020B0604020202020204" pitchFamily="34" charset="0"/>
              </a:rPr>
              <a:t>of the last day of the hearing (WIC 4712.5(a)). </a:t>
            </a:r>
          </a:p>
        </p:txBody>
      </p:sp>
      <p:sp>
        <p:nvSpPr>
          <p:cNvPr id="3" name="Footer Placeholder 2">
            <a:extLst>
              <a:ext uri="{FF2B5EF4-FFF2-40B4-BE49-F238E27FC236}">
                <a16:creationId xmlns:a16="http://schemas.microsoft.com/office/drawing/2014/main" id="{6E61808F-9AC2-2BE0-8D0D-E0142BB534F3}"/>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9ED7D210-AC8F-D4BF-F4A1-E7132A579194}"/>
              </a:ext>
            </a:extLst>
          </p:cNvPr>
          <p:cNvSpPr>
            <a:spLocks noGrp="1"/>
          </p:cNvSpPr>
          <p:nvPr>
            <p:ph type="sldNum" sz="quarter" idx="4"/>
          </p:nvPr>
        </p:nvSpPr>
        <p:spPr/>
        <p:txBody>
          <a:bodyPr/>
          <a:lstStyle/>
          <a:p>
            <a:fld id="{F91729D4-A164-47A3-830D-E792BCE699E4}" type="slidenum">
              <a:rPr lang="en-US" smtClean="0"/>
              <a:pPr/>
              <a:t>21</a:t>
            </a:fld>
            <a:endParaRPr lang="en-US" dirty="0"/>
          </a:p>
        </p:txBody>
      </p:sp>
    </p:spTree>
    <p:extLst>
      <p:ext uri="{BB962C8B-B14F-4D97-AF65-F5344CB8AC3E}">
        <p14:creationId xmlns:p14="http://schemas.microsoft.com/office/powerpoint/2010/main" val="961031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34F3D-3BC7-CCD4-C18A-908E00A53DB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3AEDE83-A229-88B0-AAAB-04061C2DA0F4}"/>
              </a:ext>
            </a:extLst>
          </p:cNvPr>
          <p:cNvSpPr>
            <a:spLocks noGrp="1"/>
          </p:cNvSpPr>
          <p:nvPr>
            <p:ph type="title"/>
          </p:nvPr>
        </p:nvSpPr>
        <p:spPr>
          <a:xfrm>
            <a:off x="0" y="229278"/>
            <a:ext cx="12192000" cy="764498"/>
          </a:xfrm>
        </p:spPr>
        <p:txBody>
          <a:bodyPr/>
          <a:lstStyle/>
          <a:p>
            <a:r>
              <a:rPr lang="en-US" sz="4000" dirty="0"/>
              <a:t>Eligibility Determination – Ineligible</a:t>
            </a:r>
            <a:r>
              <a:rPr lang="en-US" sz="2800" dirty="0"/>
              <a:t> </a:t>
            </a:r>
            <a:r>
              <a:rPr lang="en-US" sz="2000" dirty="0"/>
              <a:t>2-2</a:t>
            </a:r>
            <a:endParaRPr lang="en-US" dirty="0"/>
          </a:p>
        </p:txBody>
      </p:sp>
      <p:sp>
        <p:nvSpPr>
          <p:cNvPr id="14" name="Text Placeholder 13">
            <a:extLst>
              <a:ext uri="{FF2B5EF4-FFF2-40B4-BE49-F238E27FC236}">
                <a16:creationId xmlns:a16="http://schemas.microsoft.com/office/drawing/2014/main" id="{703EB869-6358-B8EC-0D7D-98964F7536F1}"/>
              </a:ext>
            </a:extLst>
          </p:cNvPr>
          <p:cNvSpPr>
            <a:spLocks noGrp="1"/>
          </p:cNvSpPr>
          <p:nvPr>
            <p:ph type="body" sz="quarter" idx="15"/>
          </p:nvPr>
        </p:nvSpPr>
        <p:spPr>
          <a:xfrm>
            <a:off x="914400" y="1292796"/>
            <a:ext cx="9025128" cy="2410524"/>
          </a:xfrm>
        </p:spPr>
        <p:txBody>
          <a:bodyPr/>
          <a:lstStyle/>
          <a:p>
            <a:pPr marL="342900" lvl="1"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If the regional center prevails at the fair hearing,</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You may file a Writ of Administrative Mandamus in superior court within 90 days</a:t>
            </a:r>
          </a:p>
          <a:p>
            <a:pPr marL="800100" lvl="2" indent="-342900">
              <a:spcBef>
                <a:spcPts val="700"/>
              </a:spcBef>
              <a:buClr>
                <a:srgbClr val="EE2E24"/>
              </a:buClr>
              <a:buSzPct val="60000"/>
              <a:buFont typeface="Wingdings" panose="05000000000000000000" pitchFamily="2" charset="2"/>
              <a:buChar char="q"/>
            </a:pPr>
            <a:r>
              <a:rPr lang="en-US" dirty="0">
                <a:latin typeface="Arial" panose="020B0604020202020204" pitchFamily="34" charset="0"/>
                <a:cs typeface="Arial" panose="020B0604020202020204" pitchFamily="34" charset="0"/>
              </a:rPr>
              <a:t>You may wish to seek legal representation</a:t>
            </a:r>
          </a:p>
        </p:txBody>
      </p:sp>
      <p:sp>
        <p:nvSpPr>
          <p:cNvPr id="3" name="Footer Placeholder 2">
            <a:extLst>
              <a:ext uri="{FF2B5EF4-FFF2-40B4-BE49-F238E27FC236}">
                <a16:creationId xmlns:a16="http://schemas.microsoft.com/office/drawing/2014/main" id="{2167FDCF-4595-475D-4DE2-7BAAFB41D98D}"/>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DC7616B6-9CBC-535A-DFBD-F67FC5D48A71}"/>
              </a:ext>
            </a:extLst>
          </p:cNvPr>
          <p:cNvSpPr>
            <a:spLocks noGrp="1"/>
          </p:cNvSpPr>
          <p:nvPr>
            <p:ph type="sldNum" sz="quarter" idx="4"/>
          </p:nvPr>
        </p:nvSpPr>
        <p:spPr/>
        <p:txBody>
          <a:bodyPr/>
          <a:lstStyle/>
          <a:p>
            <a:fld id="{F91729D4-A164-47A3-830D-E792BCE699E4}" type="slidenum">
              <a:rPr lang="en-US" smtClean="0"/>
              <a:pPr/>
              <a:t>22</a:t>
            </a:fld>
            <a:endParaRPr lang="en-US" dirty="0"/>
          </a:p>
        </p:txBody>
      </p:sp>
    </p:spTree>
    <p:extLst>
      <p:ext uri="{BB962C8B-B14F-4D97-AF65-F5344CB8AC3E}">
        <p14:creationId xmlns:p14="http://schemas.microsoft.com/office/powerpoint/2010/main" val="772930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A8E31-DDE0-97E7-A44C-507A46EA1CD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37CCA07-4F56-ADFE-5658-A211257B8670}"/>
              </a:ext>
            </a:extLst>
          </p:cNvPr>
          <p:cNvSpPr>
            <a:spLocks noGrp="1"/>
          </p:cNvSpPr>
          <p:nvPr>
            <p:ph type="title"/>
          </p:nvPr>
        </p:nvSpPr>
        <p:spPr>
          <a:xfrm>
            <a:off x="2880360" y="3443968"/>
            <a:ext cx="9311639" cy="2399048"/>
          </a:xfrm>
        </p:spPr>
        <p:txBody>
          <a:bodyPr/>
          <a:lstStyle/>
          <a:p>
            <a:pPr>
              <a:lnSpc>
                <a:spcPct val="150000"/>
              </a:lnSpc>
            </a:pPr>
            <a:r>
              <a:rPr lang="en-US" sz="4000" dirty="0"/>
              <a:t>Lanterman Services</a:t>
            </a:r>
            <a:br>
              <a:rPr lang="en-US" sz="4000" dirty="0"/>
            </a:br>
            <a:r>
              <a:rPr lang="en-US" sz="2800" dirty="0"/>
              <a:t>A guideline of services available for over age 3</a:t>
            </a:r>
            <a:br>
              <a:rPr lang="en-US" sz="2800" dirty="0"/>
            </a:br>
            <a:endParaRPr lang="en-US" sz="4000" dirty="0"/>
          </a:p>
        </p:txBody>
      </p:sp>
      <p:sp>
        <p:nvSpPr>
          <p:cNvPr id="9" name="Footer Placeholder 4">
            <a:extLst>
              <a:ext uri="{FF2B5EF4-FFF2-40B4-BE49-F238E27FC236}">
                <a16:creationId xmlns:a16="http://schemas.microsoft.com/office/drawing/2014/main" id="{53575E91-0AF2-22A0-3179-C4BBD1E0C65C}"/>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cs typeface="Arial" panose="020B0604020202020204" pitchFamily="34" charset="0"/>
              </a:rPr>
              <a:t>intake &amp; eligibility guidelines</a:t>
            </a:r>
            <a:endParaRPr lang="en-US" dirty="0"/>
          </a:p>
        </p:txBody>
      </p:sp>
      <p:sp>
        <p:nvSpPr>
          <p:cNvPr id="10" name="Slide Number Placeholder 5">
            <a:extLst>
              <a:ext uri="{FF2B5EF4-FFF2-40B4-BE49-F238E27FC236}">
                <a16:creationId xmlns:a16="http://schemas.microsoft.com/office/drawing/2014/main" id="{FF7284AE-2DD8-37EB-7DB5-03A9E8C71119}"/>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23</a:t>
            </a:fld>
            <a:endParaRPr lang="en-US" dirty="0"/>
          </a:p>
        </p:txBody>
      </p:sp>
    </p:spTree>
    <p:extLst>
      <p:ext uri="{BB962C8B-B14F-4D97-AF65-F5344CB8AC3E}">
        <p14:creationId xmlns:p14="http://schemas.microsoft.com/office/powerpoint/2010/main" val="42318722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E35FA20B-257B-D250-5758-5C6D43B3C53B}"/>
              </a:ext>
            </a:extLst>
          </p:cNvPr>
          <p:cNvSpPr>
            <a:spLocks noGrp="1"/>
          </p:cNvSpPr>
          <p:nvPr>
            <p:ph type="body" sz="quarter" idx="18"/>
          </p:nvPr>
        </p:nvSpPr>
        <p:spPr>
          <a:xfrm>
            <a:off x="378231" y="1784687"/>
            <a:ext cx="11274214" cy="4414945"/>
          </a:xfrm>
        </p:spPr>
        <p:txBody>
          <a:bodyPr numCol="2"/>
          <a:lstStyle/>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Adaptive equipment services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Advocacy</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Advocacy assistance or facilitation</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Assessment</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Assistance in finding, modifying and maintaining a home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Behavior Modification</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Camping</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Childcare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Community integration services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Community residential placement</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Community support facilitation</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Counseling for the consumer</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Counseling for the consumer’s family</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Daily living skills training</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Day care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Development and provision of a 24 hour emergency response system</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Development of unpaid natural supports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Diagnosis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Diapers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Domiciliary care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Education</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Emergency and crisis intervention</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Emergency Housing</a:t>
            </a:r>
            <a:endParaRPr lang="en-US" sz="700" dirty="0"/>
          </a:p>
        </p:txBody>
      </p:sp>
      <p:sp>
        <p:nvSpPr>
          <p:cNvPr id="16" name="Title 15">
            <a:extLst>
              <a:ext uri="{FF2B5EF4-FFF2-40B4-BE49-F238E27FC236}">
                <a16:creationId xmlns:a16="http://schemas.microsoft.com/office/drawing/2014/main" id="{6342265E-6469-5EEB-CB74-2C9C9C281304}"/>
              </a:ext>
            </a:extLst>
          </p:cNvPr>
          <p:cNvSpPr>
            <a:spLocks noGrp="1"/>
          </p:cNvSpPr>
          <p:nvPr>
            <p:ph type="title"/>
          </p:nvPr>
        </p:nvSpPr>
        <p:spPr>
          <a:xfrm>
            <a:off x="458893" y="331893"/>
            <a:ext cx="11274214" cy="1379642"/>
          </a:xfrm>
        </p:spPr>
        <p:txBody>
          <a:bodyPr/>
          <a:lstStyle/>
          <a:p>
            <a:r>
              <a:rPr lang="en-US" dirty="0"/>
              <a:t>Services Available </a:t>
            </a:r>
            <a:r>
              <a:rPr lang="en-US" sz="2000" dirty="0"/>
              <a:t>1-3</a:t>
            </a:r>
            <a:br>
              <a:rPr lang="en-US" sz="1600" dirty="0"/>
            </a:br>
            <a:r>
              <a:rPr lang="en-US" sz="1200" dirty="0"/>
              <a:t>The services and supports that regional centers provide include, but are not limited to, those listed below.  This list is from section 4512(b) of the Lanterman Act, but if a consumer needs a service not contained in this list, the IPP team may still authorize it.</a:t>
            </a:r>
            <a:br>
              <a:rPr lang="en-US" sz="1200" dirty="0"/>
            </a:br>
            <a:endParaRPr lang="en-US" sz="1200" dirty="0"/>
          </a:p>
        </p:txBody>
      </p:sp>
      <p:sp>
        <p:nvSpPr>
          <p:cNvPr id="3" name="Footer Placeholder 2">
            <a:extLst>
              <a:ext uri="{FF2B5EF4-FFF2-40B4-BE49-F238E27FC236}">
                <a16:creationId xmlns:a16="http://schemas.microsoft.com/office/drawing/2014/main" id="{FCEF50C5-235C-4A73-924A-E2EC97F71896}"/>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B3D139B0-AFDC-487D-BA64-66803D0D6924}"/>
              </a:ext>
            </a:extLst>
          </p:cNvPr>
          <p:cNvSpPr>
            <a:spLocks noGrp="1"/>
          </p:cNvSpPr>
          <p:nvPr>
            <p:ph type="sldNum" sz="quarter" idx="4"/>
          </p:nvPr>
        </p:nvSpPr>
        <p:spPr/>
        <p:txBody>
          <a:bodyPr/>
          <a:lstStyle/>
          <a:p>
            <a:fld id="{F91729D4-A164-47A3-830D-E792BCE699E4}" type="slidenum">
              <a:rPr lang="en-US" smtClean="0"/>
              <a:pPr/>
              <a:t>24</a:t>
            </a:fld>
            <a:endParaRPr lang="en-US" dirty="0"/>
          </a:p>
        </p:txBody>
      </p:sp>
    </p:spTree>
    <p:extLst>
      <p:ext uri="{BB962C8B-B14F-4D97-AF65-F5344CB8AC3E}">
        <p14:creationId xmlns:p14="http://schemas.microsoft.com/office/powerpoint/2010/main" val="13531011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A5CDF-1D97-134F-97FD-6BA9CE4DDA30}"/>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68B6179A-308D-A60C-03A0-E61BC2092E7B}"/>
              </a:ext>
            </a:extLst>
          </p:cNvPr>
          <p:cNvSpPr>
            <a:spLocks noGrp="1"/>
          </p:cNvSpPr>
          <p:nvPr>
            <p:ph type="body" sz="quarter" idx="18"/>
          </p:nvPr>
        </p:nvSpPr>
        <p:spPr>
          <a:xfrm>
            <a:off x="458893" y="961391"/>
            <a:ext cx="11274214" cy="4890434"/>
          </a:xfrm>
        </p:spPr>
        <p:txBody>
          <a:bodyPr numCol="3"/>
          <a:lstStyle/>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Emergency relief for personal care attendants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Evaluation</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Facilitated circles of support</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Facilitation, including outreach and education</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Facilitation with a facilitator of the consumer’s choosing.</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Financial assistance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Follow-along services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Foster family placement</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Habilitation</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Home location assistance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Homemaker services</a:t>
            </a:r>
          </a:p>
          <a:p>
            <a:pPr marL="382190" indent="-285750">
              <a:spcAft>
                <a:spcPts val="338"/>
              </a:spcAft>
              <a:buClr>
                <a:srgbClr val="FF0000"/>
              </a:buClr>
              <a:buFont typeface="Wingdings" panose="05000000000000000000" pitchFamily="2" charset="2"/>
              <a:buChar char="§"/>
            </a:pPr>
            <a:endParaRPr lang="en-US" sz="1400" dirty="0">
              <a:ea typeface="Times New Roman"/>
              <a:cs typeface="Times New Roman"/>
            </a:endParaRP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Identification of circles of support</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Infant stimulation programs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Information and referral services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Mental health services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Occupational therapy</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Paid neighbors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Paid roommates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Parent training</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Peer advocates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Personal care or assistance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Physical therapy</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Protection of civil, service and legal rights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Protective services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Provision of circles of support</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Recreation</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Recruiting, hiring and training personal care attendants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Respite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Respite for personal care attendants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Self-advocacy training</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Sexuality training</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Sheltered employment</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Short term out-of-home care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Social services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Social skills training</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Sociolegal services</a:t>
            </a:r>
            <a:endParaRPr lang="en-US" sz="700" dirty="0"/>
          </a:p>
        </p:txBody>
      </p:sp>
      <p:sp>
        <p:nvSpPr>
          <p:cNvPr id="16" name="Title 15">
            <a:extLst>
              <a:ext uri="{FF2B5EF4-FFF2-40B4-BE49-F238E27FC236}">
                <a16:creationId xmlns:a16="http://schemas.microsoft.com/office/drawing/2014/main" id="{7CA34B3E-621E-67B3-0421-968678B2D685}"/>
              </a:ext>
            </a:extLst>
          </p:cNvPr>
          <p:cNvSpPr>
            <a:spLocks noGrp="1"/>
          </p:cNvSpPr>
          <p:nvPr>
            <p:ph type="title"/>
          </p:nvPr>
        </p:nvSpPr>
        <p:spPr>
          <a:xfrm>
            <a:off x="458893" y="136525"/>
            <a:ext cx="11274214" cy="741300"/>
          </a:xfrm>
        </p:spPr>
        <p:txBody>
          <a:bodyPr/>
          <a:lstStyle/>
          <a:p>
            <a:r>
              <a:rPr lang="en-US" sz="4000" dirty="0"/>
              <a:t>Services Available</a:t>
            </a:r>
            <a:r>
              <a:rPr lang="en-US" sz="2800" dirty="0"/>
              <a:t> </a:t>
            </a:r>
            <a:r>
              <a:rPr lang="en-US" sz="2000" dirty="0"/>
              <a:t>2-3</a:t>
            </a:r>
            <a:br>
              <a:rPr lang="en-US" sz="1600" dirty="0"/>
            </a:br>
            <a:endParaRPr lang="en-US" sz="1200" dirty="0"/>
          </a:p>
        </p:txBody>
      </p:sp>
      <p:sp>
        <p:nvSpPr>
          <p:cNvPr id="3" name="Footer Placeholder 2">
            <a:extLst>
              <a:ext uri="{FF2B5EF4-FFF2-40B4-BE49-F238E27FC236}">
                <a16:creationId xmlns:a16="http://schemas.microsoft.com/office/drawing/2014/main" id="{AC5B265A-9762-413B-EFD2-BE775F523F7B}"/>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0B455DA7-F905-242A-2B1D-C630CA3C35E0}"/>
              </a:ext>
            </a:extLst>
          </p:cNvPr>
          <p:cNvSpPr>
            <a:spLocks noGrp="1"/>
          </p:cNvSpPr>
          <p:nvPr>
            <p:ph type="sldNum" sz="quarter" idx="4"/>
          </p:nvPr>
        </p:nvSpPr>
        <p:spPr/>
        <p:txBody>
          <a:bodyPr/>
          <a:lstStyle/>
          <a:p>
            <a:fld id="{F91729D4-A164-47A3-830D-E792BCE699E4}" type="slidenum">
              <a:rPr lang="en-US" smtClean="0"/>
              <a:pPr/>
              <a:t>25</a:t>
            </a:fld>
            <a:endParaRPr lang="en-US" dirty="0"/>
          </a:p>
        </p:txBody>
      </p:sp>
    </p:spTree>
    <p:extLst>
      <p:ext uri="{BB962C8B-B14F-4D97-AF65-F5344CB8AC3E}">
        <p14:creationId xmlns:p14="http://schemas.microsoft.com/office/powerpoint/2010/main" val="21177444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374FC-6ACC-2FA1-916C-99E3AFB6A0E8}"/>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0BAAE65F-906B-7839-6E58-96E43A2F68DE}"/>
              </a:ext>
            </a:extLst>
          </p:cNvPr>
          <p:cNvSpPr>
            <a:spLocks noGrp="1"/>
          </p:cNvSpPr>
          <p:nvPr>
            <p:ph type="body" sz="quarter" idx="18"/>
          </p:nvPr>
        </p:nvSpPr>
        <p:spPr>
          <a:xfrm>
            <a:off x="458893" y="961391"/>
            <a:ext cx="11274214" cy="3930649"/>
          </a:xfrm>
        </p:spPr>
        <p:txBody>
          <a:bodyPr numCol="2"/>
          <a:lstStyle/>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Special living arrangements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Specialized dental care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Specialized medical care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Speech therapy</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Support services for consumers in homes they own or lease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Supported employment</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Supported living arrangements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Technical assistance</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Training</a:t>
            </a:r>
          </a:p>
          <a:p>
            <a:pPr marL="382190" indent="-285750">
              <a:spcAft>
                <a:spcPts val="338"/>
              </a:spcAft>
              <a:buClr>
                <a:srgbClr val="FF0000"/>
              </a:buClr>
              <a:buFont typeface="Wingdings" panose="05000000000000000000" pitchFamily="2" charset="2"/>
              <a:buChar char="§"/>
            </a:pPr>
            <a:endParaRPr lang="en-US" sz="1400" dirty="0">
              <a:ea typeface="Times New Roman"/>
              <a:cs typeface="Times New Roman"/>
            </a:endParaRPr>
          </a:p>
          <a:p>
            <a:pPr marL="382190" indent="-285750">
              <a:spcAft>
                <a:spcPts val="338"/>
              </a:spcAft>
              <a:buClr>
                <a:srgbClr val="FF0000"/>
              </a:buClr>
              <a:buFont typeface="Wingdings" panose="05000000000000000000" pitchFamily="2" charset="2"/>
              <a:buChar char="§"/>
            </a:pPr>
            <a:endParaRPr lang="en-US" sz="1400" dirty="0">
              <a:ea typeface="Times New Roman"/>
              <a:cs typeface="Times New Roman"/>
            </a:endParaRPr>
          </a:p>
          <a:p>
            <a:pPr marL="96440" indent="0">
              <a:spcAft>
                <a:spcPts val="338"/>
              </a:spcAft>
              <a:buClr>
                <a:srgbClr val="FF0000"/>
              </a:buClr>
              <a:buNone/>
            </a:pPr>
            <a:endParaRPr lang="en-US" sz="1400" dirty="0">
              <a:ea typeface="Times New Roman"/>
              <a:cs typeface="Times New Roman"/>
            </a:endParaRP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Transportation services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Travel training</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Treatment</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Vouchered services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Services and supports that are necessary for families to maintain their children with developmental disabilities at home, when living at home is in the best interest of the child.</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Services and supports needed to maintain and strengthen the family unit, where one or both parents is an individual with developmental disabilities.</a:t>
            </a:r>
          </a:p>
          <a:p>
            <a:pPr marL="382190" indent="-285750">
              <a:spcAft>
                <a:spcPts val="338"/>
              </a:spcAft>
              <a:buClr>
                <a:srgbClr val="FF0000"/>
              </a:buClr>
              <a:buFont typeface="Wingdings" panose="05000000000000000000" pitchFamily="2" charset="2"/>
              <a:buChar char="§"/>
            </a:pPr>
            <a:r>
              <a:rPr lang="en-US" sz="1400" dirty="0">
                <a:ea typeface="Times New Roman"/>
                <a:cs typeface="Times New Roman"/>
              </a:rPr>
              <a:t>Other service and support options which would result in greater self-sufficiency for the consumer and cost- effectiveness to the state.</a:t>
            </a:r>
          </a:p>
          <a:p>
            <a:pPr marL="382190" indent="-285750">
              <a:spcAft>
                <a:spcPts val="338"/>
              </a:spcAft>
              <a:buClr>
                <a:srgbClr val="FF0000"/>
              </a:buClr>
              <a:buFont typeface="Wingdings" panose="05000000000000000000" pitchFamily="2" charset="2"/>
              <a:buChar char="§"/>
            </a:pPr>
            <a:endParaRPr lang="en-US" sz="700" dirty="0"/>
          </a:p>
        </p:txBody>
      </p:sp>
      <p:sp>
        <p:nvSpPr>
          <p:cNvPr id="16" name="Title 15">
            <a:extLst>
              <a:ext uri="{FF2B5EF4-FFF2-40B4-BE49-F238E27FC236}">
                <a16:creationId xmlns:a16="http://schemas.microsoft.com/office/drawing/2014/main" id="{AAD5B8D8-6CF5-355F-A56D-4DA8564DE7C4}"/>
              </a:ext>
            </a:extLst>
          </p:cNvPr>
          <p:cNvSpPr>
            <a:spLocks noGrp="1"/>
          </p:cNvSpPr>
          <p:nvPr>
            <p:ph type="title"/>
          </p:nvPr>
        </p:nvSpPr>
        <p:spPr>
          <a:xfrm>
            <a:off x="458893" y="136525"/>
            <a:ext cx="11274214" cy="667512"/>
          </a:xfrm>
        </p:spPr>
        <p:txBody>
          <a:bodyPr/>
          <a:lstStyle/>
          <a:p>
            <a:r>
              <a:rPr lang="en-US" sz="4000" dirty="0"/>
              <a:t>Services Available</a:t>
            </a:r>
            <a:r>
              <a:rPr lang="en-US" sz="2800" dirty="0"/>
              <a:t> </a:t>
            </a:r>
            <a:r>
              <a:rPr lang="en-US" sz="2000" dirty="0"/>
              <a:t>3-3</a:t>
            </a:r>
            <a:br>
              <a:rPr lang="en-US" sz="1600" dirty="0"/>
            </a:br>
            <a:endParaRPr lang="en-US" sz="1200" dirty="0"/>
          </a:p>
        </p:txBody>
      </p:sp>
      <p:sp>
        <p:nvSpPr>
          <p:cNvPr id="3" name="Footer Placeholder 2">
            <a:extLst>
              <a:ext uri="{FF2B5EF4-FFF2-40B4-BE49-F238E27FC236}">
                <a16:creationId xmlns:a16="http://schemas.microsoft.com/office/drawing/2014/main" id="{1B3CE2C6-E437-9355-A659-3C7FDE0D82C0}"/>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3C02E69D-4551-DBF9-58A7-66716DE2855A}"/>
              </a:ext>
            </a:extLst>
          </p:cNvPr>
          <p:cNvSpPr>
            <a:spLocks noGrp="1"/>
          </p:cNvSpPr>
          <p:nvPr>
            <p:ph type="sldNum" sz="quarter" idx="4"/>
          </p:nvPr>
        </p:nvSpPr>
        <p:spPr/>
        <p:txBody>
          <a:bodyPr/>
          <a:lstStyle/>
          <a:p>
            <a:fld id="{F91729D4-A164-47A3-830D-E792BCE699E4}" type="slidenum">
              <a:rPr lang="en-US" smtClean="0"/>
              <a:pPr/>
              <a:t>26</a:t>
            </a:fld>
            <a:endParaRPr lang="en-US" dirty="0"/>
          </a:p>
        </p:txBody>
      </p:sp>
      <p:sp>
        <p:nvSpPr>
          <p:cNvPr id="10" name="TextBox 9">
            <a:extLst>
              <a:ext uri="{FF2B5EF4-FFF2-40B4-BE49-F238E27FC236}">
                <a16:creationId xmlns:a16="http://schemas.microsoft.com/office/drawing/2014/main" id="{FCAACB09-99CB-3FA2-CB6A-3BB509001FE1}"/>
              </a:ext>
            </a:extLst>
          </p:cNvPr>
          <p:cNvSpPr txBox="1"/>
          <p:nvPr/>
        </p:nvSpPr>
        <p:spPr>
          <a:xfrm>
            <a:off x="192023" y="5305413"/>
            <a:ext cx="7525513" cy="553998"/>
          </a:xfrm>
          <a:prstGeom prst="rect">
            <a:avLst/>
          </a:prstGeom>
          <a:noFill/>
        </p:spPr>
        <p:txBody>
          <a:bodyPr wrap="square" rtlCol="0">
            <a:spAutoFit/>
          </a:bodyPr>
          <a:lstStyle/>
          <a:p>
            <a:r>
              <a:rPr lang="en-US" sz="1200" i="1" dirty="0"/>
              <a:t>Courtesy of Disability Rights California</a:t>
            </a:r>
            <a:r>
              <a:rPr lang="en-US" sz="1200" dirty="0"/>
              <a:t>  </a:t>
            </a:r>
            <a:r>
              <a:rPr lang="en-US" sz="1200" i="1" dirty="0"/>
              <a:t>“Rights Under the Lanterman Act” Supplement C </a:t>
            </a:r>
            <a:r>
              <a:rPr lang="en-US" sz="1200" dirty="0">
                <a:hlinkClick r:id="rId2"/>
              </a:rPr>
              <a:t>www.disabilityrightsca.org</a:t>
            </a:r>
            <a:endParaRPr lang="en-US" sz="1200" dirty="0"/>
          </a:p>
          <a:p>
            <a:endParaRPr lang="en-US" dirty="0"/>
          </a:p>
        </p:txBody>
      </p:sp>
    </p:spTree>
    <p:extLst>
      <p:ext uri="{BB962C8B-B14F-4D97-AF65-F5344CB8AC3E}">
        <p14:creationId xmlns:p14="http://schemas.microsoft.com/office/powerpoint/2010/main" val="2533112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A47FD-CD66-55C6-E772-AD129760A1C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56AD987-58E3-833C-6C7D-C220FC8E847C}"/>
              </a:ext>
            </a:extLst>
          </p:cNvPr>
          <p:cNvSpPr>
            <a:spLocks noGrp="1"/>
          </p:cNvSpPr>
          <p:nvPr>
            <p:ph type="title"/>
          </p:nvPr>
        </p:nvSpPr>
        <p:spPr>
          <a:xfrm>
            <a:off x="2880360" y="3443968"/>
            <a:ext cx="9311639" cy="1374920"/>
          </a:xfrm>
        </p:spPr>
        <p:txBody>
          <a:bodyPr/>
          <a:lstStyle/>
          <a:p>
            <a:br>
              <a:rPr lang="en-US" sz="4000" dirty="0"/>
            </a:br>
            <a:r>
              <a:rPr lang="en-US" sz="4000" dirty="0"/>
              <a:t>Resources &amp; Helpful Publications</a:t>
            </a:r>
            <a:br>
              <a:rPr lang="en-US" sz="2800" dirty="0"/>
            </a:br>
            <a:endParaRPr lang="en-US" sz="4000" dirty="0"/>
          </a:p>
        </p:txBody>
      </p:sp>
      <p:sp>
        <p:nvSpPr>
          <p:cNvPr id="9" name="Footer Placeholder 4">
            <a:extLst>
              <a:ext uri="{FF2B5EF4-FFF2-40B4-BE49-F238E27FC236}">
                <a16:creationId xmlns:a16="http://schemas.microsoft.com/office/drawing/2014/main" id="{DA4956CF-9E09-EFD5-0117-106DA7F95752}"/>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cs typeface="Arial" panose="020B0604020202020204" pitchFamily="34" charset="0"/>
              </a:rPr>
              <a:t>intake &amp; eligibility guidelines</a:t>
            </a:r>
            <a:endParaRPr lang="en-US" dirty="0"/>
          </a:p>
        </p:txBody>
      </p:sp>
      <p:sp>
        <p:nvSpPr>
          <p:cNvPr id="10" name="Slide Number Placeholder 5">
            <a:extLst>
              <a:ext uri="{FF2B5EF4-FFF2-40B4-BE49-F238E27FC236}">
                <a16:creationId xmlns:a16="http://schemas.microsoft.com/office/drawing/2014/main" id="{8DD87A9F-62D2-184F-9D31-C5959A6A1D73}"/>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27</a:t>
            </a:fld>
            <a:endParaRPr lang="en-US" dirty="0"/>
          </a:p>
        </p:txBody>
      </p:sp>
    </p:spTree>
    <p:extLst>
      <p:ext uri="{BB962C8B-B14F-4D97-AF65-F5344CB8AC3E}">
        <p14:creationId xmlns:p14="http://schemas.microsoft.com/office/powerpoint/2010/main" val="37379165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4C33A-BEC1-32C7-8EA9-CDDE38DD3EF8}"/>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5781B6B8-BF11-C252-85B5-70C743D32290}"/>
              </a:ext>
            </a:extLst>
          </p:cNvPr>
          <p:cNvSpPr>
            <a:spLocks noGrp="1"/>
          </p:cNvSpPr>
          <p:nvPr>
            <p:ph type="body" sz="quarter" idx="18"/>
          </p:nvPr>
        </p:nvSpPr>
        <p:spPr>
          <a:xfrm>
            <a:off x="458893" y="1225632"/>
            <a:ext cx="11274214" cy="4571664"/>
          </a:xfrm>
        </p:spPr>
        <p:txBody>
          <a:bodyPr numCol="2"/>
          <a:lstStyle/>
          <a:p>
            <a:pPr marL="382190" indent="-285750">
              <a:spcAft>
                <a:spcPts val="338"/>
              </a:spcAft>
              <a:buClr>
                <a:srgbClr val="FF0000"/>
              </a:buClr>
              <a:buFont typeface="Wingdings" panose="05000000000000000000" pitchFamily="2" charset="2"/>
              <a:buChar char="§"/>
            </a:pPr>
            <a:r>
              <a:rPr lang="en-US" sz="1600" dirty="0">
                <a:ea typeface="Times New Roman"/>
                <a:cs typeface="Arial" panose="020B0604020202020204" pitchFamily="34" charset="0"/>
              </a:rPr>
              <a:t>Association of Regional Center Agencies (ARCA)</a:t>
            </a:r>
          </a:p>
          <a:p>
            <a:pPr marL="839390" lvl="1" indent="-285750">
              <a:spcAft>
                <a:spcPts val="338"/>
              </a:spcAft>
              <a:buClr>
                <a:srgbClr val="FF0000"/>
              </a:buClr>
              <a:buFont typeface="Wingdings" panose="05000000000000000000" pitchFamily="2" charset="2"/>
              <a:buChar char="§"/>
            </a:pPr>
            <a:r>
              <a:rPr lang="en-US" sz="1400" dirty="0">
                <a:latin typeface="Arial" panose="020B0604020202020204" pitchFamily="34" charset="0"/>
                <a:ea typeface="Times New Roman"/>
                <a:cs typeface="Arial" panose="020B0604020202020204" pitchFamily="34" charset="0"/>
                <a:hlinkClick r:id="rId2"/>
              </a:rPr>
              <a:t>www.arcanet.org</a:t>
            </a:r>
            <a:r>
              <a:rPr lang="en-US" sz="1400" dirty="0">
                <a:latin typeface="Arial" panose="020B0604020202020204" pitchFamily="34" charset="0"/>
                <a:ea typeface="Times New Roman"/>
                <a:cs typeface="Arial" panose="020B0604020202020204" pitchFamily="34" charset="0"/>
              </a:rPr>
              <a:t>  or phone  (916)446-7961</a:t>
            </a:r>
          </a:p>
          <a:p>
            <a:pPr marL="382190" indent="-285750">
              <a:spcAft>
                <a:spcPts val="338"/>
              </a:spcAft>
              <a:buClr>
                <a:srgbClr val="FF0000"/>
              </a:buClr>
              <a:buFont typeface="Wingdings" panose="05000000000000000000" pitchFamily="2" charset="2"/>
              <a:buChar char="§"/>
            </a:pPr>
            <a:r>
              <a:rPr lang="en-US" sz="1600" dirty="0">
                <a:ea typeface="Times New Roman"/>
                <a:cs typeface="Arial" panose="020B0604020202020204" pitchFamily="34" charset="0"/>
              </a:rPr>
              <a:t>California Department of Developmental Services (DDS)</a:t>
            </a:r>
          </a:p>
          <a:p>
            <a:pPr marL="839390" lvl="1" indent="-285750">
              <a:spcAft>
                <a:spcPts val="338"/>
              </a:spcAft>
              <a:buClr>
                <a:srgbClr val="FF0000"/>
              </a:buClr>
              <a:buFont typeface="Wingdings" panose="05000000000000000000" pitchFamily="2" charset="2"/>
              <a:buChar char="§"/>
            </a:pPr>
            <a:r>
              <a:rPr lang="en-US" sz="1400" dirty="0">
                <a:latin typeface="Arial" panose="020B0604020202020204" pitchFamily="34" charset="0"/>
                <a:ea typeface="Times New Roman"/>
                <a:cs typeface="Arial" panose="020B0604020202020204" pitchFamily="34" charset="0"/>
                <a:hlinkClick r:id="rId3"/>
              </a:rPr>
              <a:t>www.dds.cahwnet.gov</a:t>
            </a:r>
            <a:r>
              <a:rPr lang="en-US" sz="1400" dirty="0">
                <a:latin typeface="Arial" panose="020B0604020202020204" pitchFamily="34" charset="0"/>
                <a:ea typeface="Times New Roman"/>
                <a:cs typeface="Arial" panose="020B0604020202020204" pitchFamily="34" charset="0"/>
              </a:rPr>
              <a:t>  or phone  (916)654-1690</a:t>
            </a:r>
          </a:p>
          <a:p>
            <a:pPr marL="839390" lvl="1" indent="-285750">
              <a:spcAft>
                <a:spcPts val="338"/>
              </a:spcAft>
              <a:buClr>
                <a:srgbClr val="FF0000"/>
              </a:buClr>
              <a:buFont typeface="Wingdings" panose="05000000000000000000" pitchFamily="2" charset="2"/>
              <a:buChar char="§"/>
            </a:pPr>
            <a:r>
              <a:rPr lang="en-US" sz="1400" dirty="0">
                <a:latin typeface="Arial" panose="020B0604020202020204" pitchFamily="34" charset="0"/>
                <a:ea typeface="Times New Roman"/>
                <a:cs typeface="Arial" panose="020B0604020202020204" pitchFamily="34" charset="0"/>
              </a:rPr>
              <a:t>View on-line: Lanterman Developmental Disabilities Services Act and Related Laws</a:t>
            </a:r>
          </a:p>
          <a:p>
            <a:pPr marL="382190" indent="-285750">
              <a:spcAft>
                <a:spcPts val="338"/>
              </a:spcAft>
              <a:buClr>
                <a:srgbClr val="FF0000"/>
              </a:buClr>
              <a:buFont typeface="Wingdings" panose="05000000000000000000" pitchFamily="2" charset="2"/>
              <a:buChar char="§"/>
            </a:pPr>
            <a:r>
              <a:rPr lang="en-US" sz="1600" dirty="0">
                <a:ea typeface="Times New Roman"/>
                <a:cs typeface="Arial" panose="020B0604020202020204" pitchFamily="34" charset="0"/>
              </a:rPr>
              <a:t>Disability Rights California</a:t>
            </a:r>
          </a:p>
          <a:p>
            <a:pPr marL="839390" lvl="1" indent="-285750">
              <a:spcAft>
                <a:spcPts val="338"/>
              </a:spcAft>
              <a:buClr>
                <a:srgbClr val="FF0000"/>
              </a:buClr>
              <a:buFont typeface="Wingdings" panose="05000000000000000000" pitchFamily="2" charset="2"/>
              <a:buChar char="§"/>
            </a:pPr>
            <a:r>
              <a:rPr lang="en-US" sz="1400" dirty="0">
                <a:latin typeface="Arial" panose="020B0604020202020204" pitchFamily="34" charset="0"/>
                <a:ea typeface="Times New Roman"/>
                <a:cs typeface="Arial" panose="020B0604020202020204" pitchFamily="34" charset="0"/>
                <a:hlinkClick r:id="rId4"/>
              </a:rPr>
              <a:t>www.disabilityrightsca.org</a:t>
            </a:r>
            <a:r>
              <a:rPr lang="en-US" sz="1400" dirty="0">
                <a:latin typeface="Arial" panose="020B0604020202020204" pitchFamily="34" charset="0"/>
                <a:ea typeface="Times New Roman"/>
                <a:cs typeface="Arial" panose="020B0604020202020204" pitchFamily="34" charset="0"/>
              </a:rPr>
              <a:t> or</a:t>
            </a:r>
          </a:p>
          <a:p>
            <a:pPr marL="839390" lvl="1" indent="-285750">
              <a:spcAft>
                <a:spcPts val="338"/>
              </a:spcAft>
              <a:buClr>
                <a:srgbClr val="FF0000"/>
              </a:buClr>
              <a:buFont typeface="Wingdings" panose="05000000000000000000" pitchFamily="2" charset="2"/>
              <a:buChar char="§"/>
            </a:pPr>
            <a:r>
              <a:rPr lang="en-US" sz="1400" dirty="0">
                <a:latin typeface="Arial" panose="020B0604020202020204" pitchFamily="34" charset="0"/>
                <a:ea typeface="Times New Roman"/>
                <a:cs typeface="Arial" panose="020B0604020202020204" pitchFamily="34" charset="0"/>
              </a:rPr>
              <a:t> phone  (800)776-5746</a:t>
            </a:r>
          </a:p>
          <a:p>
            <a:pPr marL="839390" lvl="1" indent="-285750">
              <a:spcAft>
                <a:spcPts val="338"/>
              </a:spcAft>
              <a:buClr>
                <a:srgbClr val="FF0000"/>
              </a:buClr>
              <a:buFont typeface="Wingdings" panose="05000000000000000000" pitchFamily="2" charset="2"/>
              <a:buChar char="§"/>
            </a:pPr>
            <a:r>
              <a:rPr lang="en-US" sz="1400" dirty="0">
                <a:latin typeface="Arial" panose="020B0604020202020204" pitchFamily="34" charset="0"/>
                <a:ea typeface="Times New Roman"/>
                <a:cs typeface="Arial" panose="020B0604020202020204" pitchFamily="34" charset="0"/>
              </a:rPr>
              <a:t>View on-line: Rights Under the Lanterman Act: Regional Center Services for People with Developmental Disabilities</a:t>
            </a:r>
          </a:p>
          <a:p>
            <a:pPr marL="839390" lvl="1" indent="-285750">
              <a:spcAft>
                <a:spcPts val="338"/>
              </a:spcAft>
              <a:buClr>
                <a:srgbClr val="FF0000"/>
              </a:buClr>
              <a:buFont typeface="Wingdings" panose="05000000000000000000" pitchFamily="2" charset="2"/>
              <a:buChar char="§"/>
            </a:pPr>
            <a:r>
              <a:rPr lang="en-US" sz="1400" dirty="0">
                <a:latin typeface="Arial" panose="020B0604020202020204" pitchFamily="34" charset="0"/>
                <a:ea typeface="Times New Roman"/>
                <a:cs typeface="Arial" panose="020B0604020202020204" pitchFamily="34" charset="0"/>
              </a:rPr>
              <a:t>Orange County Office of Clients’ Rights Advocacy (714)621-0563</a:t>
            </a:r>
            <a:endParaRPr lang="en-US" sz="1400" dirty="0">
              <a:ea typeface="Times New Roman"/>
              <a:cs typeface="Arial" panose="020B0604020202020204" pitchFamily="34" charset="0"/>
            </a:endParaRPr>
          </a:p>
          <a:p>
            <a:pPr marL="382190" indent="-285750">
              <a:spcAft>
                <a:spcPts val="338"/>
              </a:spcAft>
              <a:buClr>
                <a:srgbClr val="FF0000"/>
              </a:buClr>
              <a:buFont typeface="Wingdings" panose="05000000000000000000" pitchFamily="2" charset="2"/>
              <a:buChar char="§"/>
            </a:pPr>
            <a:endParaRPr lang="en-US" sz="1600" dirty="0">
              <a:ea typeface="Times New Roman"/>
              <a:cs typeface="Arial" panose="020B0604020202020204" pitchFamily="34" charset="0"/>
            </a:endParaRPr>
          </a:p>
          <a:p>
            <a:pPr marL="382190" indent="-285750">
              <a:spcAft>
                <a:spcPts val="338"/>
              </a:spcAft>
              <a:buClr>
                <a:srgbClr val="FF0000"/>
              </a:buClr>
              <a:buFont typeface="Wingdings" panose="05000000000000000000" pitchFamily="2" charset="2"/>
              <a:buChar char="§"/>
            </a:pPr>
            <a:endParaRPr lang="en-US" sz="1600" dirty="0">
              <a:ea typeface="Times New Roman"/>
              <a:cs typeface="Arial" panose="020B0604020202020204" pitchFamily="34" charset="0"/>
            </a:endParaRPr>
          </a:p>
          <a:p>
            <a:pPr marL="382190" indent="-285750">
              <a:spcAft>
                <a:spcPts val="338"/>
              </a:spcAft>
              <a:buClr>
                <a:srgbClr val="FF0000"/>
              </a:buClr>
              <a:buFont typeface="Wingdings" panose="05000000000000000000" pitchFamily="2" charset="2"/>
              <a:buChar char="§"/>
            </a:pPr>
            <a:r>
              <a:rPr lang="en-US" sz="1600" dirty="0">
                <a:ea typeface="Times New Roman"/>
                <a:cs typeface="Arial" panose="020B0604020202020204" pitchFamily="34" charset="0"/>
              </a:rPr>
              <a:t>Regional Center of Orange County </a:t>
            </a:r>
          </a:p>
          <a:p>
            <a:pPr marL="839390" lvl="1" indent="-285750">
              <a:spcAft>
                <a:spcPts val="338"/>
              </a:spcAft>
              <a:buClr>
                <a:srgbClr val="FF0000"/>
              </a:buClr>
              <a:buFont typeface="Wingdings" panose="05000000000000000000" pitchFamily="2" charset="2"/>
              <a:buChar char="§"/>
            </a:pPr>
            <a:r>
              <a:rPr lang="en-US" sz="1400" dirty="0">
                <a:latin typeface="Arial" panose="020B0604020202020204" pitchFamily="34" charset="0"/>
                <a:ea typeface="Times New Roman"/>
                <a:cs typeface="Arial" panose="020B0604020202020204" pitchFamily="34" charset="0"/>
                <a:hlinkClick r:id="rId5"/>
              </a:rPr>
              <a:t>www.rcocdd.com</a:t>
            </a:r>
            <a:r>
              <a:rPr lang="en-US" sz="1400" dirty="0">
                <a:latin typeface="Arial" panose="020B0604020202020204" pitchFamily="34" charset="0"/>
                <a:ea typeface="Times New Roman"/>
                <a:cs typeface="Arial" panose="020B0604020202020204" pitchFamily="34" charset="0"/>
              </a:rPr>
              <a:t> or phone  (714)796-5100</a:t>
            </a:r>
          </a:p>
          <a:p>
            <a:pPr marL="382190" indent="-285750">
              <a:spcAft>
                <a:spcPts val="338"/>
              </a:spcAft>
              <a:buClr>
                <a:srgbClr val="FF0000"/>
              </a:buClr>
              <a:buFont typeface="Wingdings" panose="05000000000000000000" pitchFamily="2" charset="2"/>
              <a:buChar char="§"/>
            </a:pPr>
            <a:r>
              <a:rPr lang="en-US" sz="1600" dirty="0">
                <a:ea typeface="Times New Roman"/>
                <a:cs typeface="Arial" panose="020B0604020202020204" pitchFamily="34" charset="0"/>
              </a:rPr>
              <a:t>State Council on Developmental Disabilities,  Orange County Office</a:t>
            </a:r>
          </a:p>
          <a:p>
            <a:pPr marL="839390" lvl="1" indent="-285750">
              <a:spcAft>
                <a:spcPts val="338"/>
              </a:spcAft>
              <a:buClr>
                <a:srgbClr val="FF0000"/>
              </a:buClr>
              <a:buFont typeface="Wingdings" panose="05000000000000000000" pitchFamily="2" charset="2"/>
              <a:buChar char="§"/>
            </a:pPr>
            <a:r>
              <a:rPr lang="en-US" sz="1400" dirty="0">
                <a:latin typeface="Arial" panose="020B0604020202020204" pitchFamily="34" charset="0"/>
                <a:ea typeface="Times New Roman"/>
                <a:cs typeface="Arial" panose="020B0604020202020204" pitchFamily="34" charset="0"/>
                <a:hlinkClick r:id="rId6"/>
              </a:rPr>
              <a:t>www.scdd.ca.gov</a:t>
            </a:r>
            <a:r>
              <a:rPr lang="en-US" sz="1400" dirty="0">
                <a:latin typeface="Arial" panose="020B0604020202020204" pitchFamily="34" charset="0"/>
                <a:ea typeface="Times New Roman"/>
                <a:cs typeface="Arial" panose="020B0604020202020204" pitchFamily="34" charset="0"/>
              </a:rPr>
              <a:t> or phone  (714)558-4404</a:t>
            </a:r>
          </a:p>
          <a:p>
            <a:pPr marL="382190" indent="-285750">
              <a:spcAft>
                <a:spcPts val="338"/>
              </a:spcAft>
              <a:buClr>
                <a:srgbClr val="FF0000"/>
              </a:buClr>
              <a:buFont typeface="Wingdings" panose="05000000000000000000" pitchFamily="2" charset="2"/>
              <a:buChar char="§"/>
            </a:pPr>
            <a:endParaRPr lang="en-US" sz="700" dirty="0"/>
          </a:p>
        </p:txBody>
      </p:sp>
      <p:sp>
        <p:nvSpPr>
          <p:cNvPr id="16" name="Title 15">
            <a:extLst>
              <a:ext uri="{FF2B5EF4-FFF2-40B4-BE49-F238E27FC236}">
                <a16:creationId xmlns:a16="http://schemas.microsoft.com/office/drawing/2014/main" id="{4A804E88-F1A3-009A-BD15-407E0941A3D6}"/>
              </a:ext>
            </a:extLst>
          </p:cNvPr>
          <p:cNvSpPr>
            <a:spLocks noGrp="1"/>
          </p:cNvSpPr>
          <p:nvPr>
            <p:ph type="title"/>
          </p:nvPr>
        </p:nvSpPr>
        <p:spPr>
          <a:xfrm>
            <a:off x="458893" y="64008"/>
            <a:ext cx="11274214" cy="832104"/>
          </a:xfrm>
        </p:spPr>
        <p:txBody>
          <a:bodyPr/>
          <a:lstStyle/>
          <a:p>
            <a:pPr>
              <a:lnSpc>
                <a:spcPct val="250000"/>
              </a:lnSpc>
            </a:pPr>
            <a:r>
              <a:rPr lang="en-US" sz="4000" dirty="0"/>
              <a:t>Resources on Regional Center Eligibility</a:t>
            </a:r>
            <a:br>
              <a:rPr lang="en-US" sz="1600" dirty="0"/>
            </a:br>
            <a:r>
              <a:rPr lang="en-US" sz="1600" dirty="0"/>
              <a:t>		</a:t>
            </a:r>
            <a:endParaRPr lang="en-US" sz="1200" dirty="0"/>
          </a:p>
        </p:txBody>
      </p:sp>
      <p:sp>
        <p:nvSpPr>
          <p:cNvPr id="3" name="Footer Placeholder 2">
            <a:extLst>
              <a:ext uri="{FF2B5EF4-FFF2-40B4-BE49-F238E27FC236}">
                <a16:creationId xmlns:a16="http://schemas.microsoft.com/office/drawing/2014/main" id="{E3388E56-D006-F59F-1DDF-E04AA1595559}"/>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C9FB5CE1-9CF4-7FA9-375F-DC11E6489942}"/>
              </a:ext>
            </a:extLst>
          </p:cNvPr>
          <p:cNvSpPr>
            <a:spLocks noGrp="1"/>
          </p:cNvSpPr>
          <p:nvPr>
            <p:ph type="sldNum" sz="quarter" idx="4"/>
          </p:nvPr>
        </p:nvSpPr>
        <p:spPr/>
        <p:txBody>
          <a:bodyPr/>
          <a:lstStyle/>
          <a:p>
            <a:fld id="{F91729D4-A164-47A3-830D-E792BCE699E4}" type="slidenum">
              <a:rPr lang="en-US" smtClean="0"/>
              <a:pPr/>
              <a:t>28</a:t>
            </a:fld>
            <a:endParaRPr lang="en-US" dirty="0"/>
          </a:p>
        </p:txBody>
      </p:sp>
    </p:spTree>
    <p:extLst>
      <p:ext uri="{BB962C8B-B14F-4D97-AF65-F5344CB8AC3E}">
        <p14:creationId xmlns:p14="http://schemas.microsoft.com/office/powerpoint/2010/main" val="3871990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A4C769B-2734-DDD5-B5EF-0824558696E6}"/>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3" name="Title 2">
            <a:extLst>
              <a:ext uri="{FF2B5EF4-FFF2-40B4-BE49-F238E27FC236}">
                <a16:creationId xmlns:a16="http://schemas.microsoft.com/office/drawing/2014/main" id="{30CD196A-E690-CDC0-4695-DC7ED496C280}"/>
              </a:ext>
            </a:extLst>
          </p:cNvPr>
          <p:cNvSpPr>
            <a:spLocks noGrp="1"/>
          </p:cNvSpPr>
          <p:nvPr>
            <p:ph type="title"/>
          </p:nvPr>
        </p:nvSpPr>
        <p:spPr>
          <a:xfrm>
            <a:off x="825505" y="2683895"/>
            <a:ext cx="7019892" cy="1294160"/>
          </a:xfrm>
        </p:spPr>
        <p:txBody>
          <a:bodyPr/>
          <a:lstStyle/>
          <a:p>
            <a:r>
              <a:rPr lang="en-US" dirty="0"/>
              <a:t>Questions &amp; Answers</a:t>
            </a:r>
          </a:p>
        </p:txBody>
      </p:sp>
      <p:sp>
        <p:nvSpPr>
          <p:cNvPr id="4" name="Text Placeholder 3">
            <a:extLst>
              <a:ext uri="{FF2B5EF4-FFF2-40B4-BE49-F238E27FC236}">
                <a16:creationId xmlns:a16="http://schemas.microsoft.com/office/drawing/2014/main" id="{8934FF63-B2CF-7540-B6D8-4096A8DA6F21}"/>
              </a:ext>
            </a:extLst>
          </p:cNvPr>
          <p:cNvSpPr>
            <a:spLocks noGrp="1"/>
          </p:cNvSpPr>
          <p:nvPr>
            <p:ph type="body" sz="quarter" idx="10"/>
          </p:nvPr>
        </p:nvSpPr>
        <p:spPr>
          <a:xfrm>
            <a:off x="825505" y="3978055"/>
            <a:ext cx="7019892" cy="1878393"/>
          </a:xfrm>
        </p:spPr>
        <p:txBody>
          <a:bodyPr/>
          <a:lstStyle/>
          <a:p>
            <a:r>
              <a:rPr lang="en-US" sz="1200" dirty="0"/>
              <a:t>State Council on Developmental Disabilities, Orange County Office</a:t>
            </a:r>
          </a:p>
          <a:p>
            <a:r>
              <a:rPr lang="en-US" sz="1200" dirty="0"/>
              <a:t>2000 East Fourth Street, Suite #115</a:t>
            </a:r>
          </a:p>
          <a:p>
            <a:r>
              <a:rPr lang="en-US" sz="1200" dirty="0"/>
              <a:t>Santa Ana, CA  92705</a:t>
            </a:r>
          </a:p>
          <a:p>
            <a:endParaRPr lang="en-US" sz="1200" dirty="0"/>
          </a:p>
          <a:p>
            <a:r>
              <a:rPr lang="en-US" sz="1200" dirty="0"/>
              <a:t>(714) 558-4404</a:t>
            </a:r>
          </a:p>
          <a:p>
            <a:r>
              <a:rPr lang="en-US" sz="1200" dirty="0">
                <a:hlinkClick r:id="rId2"/>
              </a:rPr>
              <a:t>www.scdd.ca.gov</a:t>
            </a:r>
            <a:r>
              <a:rPr lang="en-US" sz="1200" dirty="0"/>
              <a:t> </a:t>
            </a:r>
          </a:p>
        </p:txBody>
      </p:sp>
      <p:sp>
        <p:nvSpPr>
          <p:cNvPr id="6" name="Slide Number Placeholder 5">
            <a:extLst>
              <a:ext uri="{FF2B5EF4-FFF2-40B4-BE49-F238E27FC236}">
                <a16:creationId xmlns:a16="http://schemas.microsoft.com/office/drawing/2014/main" id="{73051684-2C07-36E8-028F-E593937BB3C0}"/>
              </a:ext>
            </a:extLst>
          </p:cNvPr>
          <p:cNvSpPr>
            <a:spLocks noGrp="1"/>
          </p:cNvSpPr>
          <p:nvPr>
            <p:ph type="sldNum" sz="quarter" idx="4"/>
          </p:nvPr>
        </p:nvSpPr>
        <p:spPr/>
        <p:txBody>
          <a:bodyPr/>
          <a:lstStyle/>
          <a:p>
            <a:fld id="{F91729D4-A164-47A3-830D-E792BCE699E4}" type="slidenum">
              <a:rPr lang="en-US" smtClean="0"/>
              <a:pPr/>
              <a:t>29</a:t>
            </a:fld>
            <a:endParaRPr lang="en-US" dirty="0"/>
          </a:p>
        </p:txBody>
      </p:sp>
      <p:pic>
        <p:nvPicPr>
          <p:cNvPr id="14" name="Picture Placeholder 13" descr="State Council on Developmental disabilities SCDD logo">
            <a:extLst>
              <a:ext uri="{FF2B5EF4-FFF2-40B4-BE49-F238E27FC236}">
                <a16:creationId xmlns:a16="http://schemas.microsoft.com/office/drawing/2014/main" id="{A54797B7-FF6D-B8FD-5149-219C51E44510}"/>
              </a:ext>
            </a:extLst>
          </p:cNvPr>
          <p:cNvPicPr>
            <a:picLocks noGrp="1" noChangeAspect="1"/>
          </p:cNvPicPr>
          <p:nvPr>
            <p:ph type="pic" sz="quarter" idx="13"/>
          </p:nvPr>
        </p:nvPicPr>
        <p:blipFill>
          <a:blip r:embed="rId3"/>
          <a:srcRect l="-330" r="-123"/>
          <a:stretch>
            <a:fillRect/>
          </a:stretch>
        </p:blipFill>
        <p:spPr>
          <a:xfrm>
            <a:off x="7388352" y="2546924"/>
            <a:ext cx="4480560" cy="2862262"/>
          </a:xfrm>
        </p:spPr>
      </p:pic>
    </p:spTree>
    <p:extLst>
      <p:ext uri="{BB962C8B-B14F-4D97-AF65-F5344CB8AC3E}">
        <p14:creationId xmlns:p14="http://schemas.microsoft.com/office/powerpoint/2010/main" val="3869286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3DB46879-7E0A-EBAF-7D32-CEF537C68367}"/>
              </a:ext>
            </a:extLst>
          </p:cNvPr>
          <p:cNvSpPr>
            <a:spLocks noGrp="1"/>
          </p:cNvSpPr>
          <p:nvPr>
            <p:ph type="title"/>
          </p:nvPr>
        </p:nvSpPr>
        <p:spPr>
          <a:xfrm>
            <a:off x="1323375" y="256709"/>
            <a:ext cx="9545250" cy="1124035"/>
          </a:xfrm>
        </p:spPr>
        <p:txBody>
          <a:bodyPr/>
          <a:lstStyle/>
          <a:p>
            <a:pPr algn="ctr"/>
            <a:r>
              <a:rPr lang="en-US" sz="4800" dirty="0"/>
              <a:t>Lanterman Eligibility </a:t>
            </a:r>
            <a:r>
              <a:rPr lang="en-US" sz="100" dirty="0"/>
              <a:t>1-2</a:t>
            </a:r>
          </a:p>
        </p:txBody>
      </p:sp>
      <p:sp>
        <p:nvSpPr>
          <p:cNvPr id="14" name="Text Placeholder 13">
            <a:extLst>
              <a:ext uri="{FF2B5EF4-FFF2-40B4-BE49-F238E27FC236}">
                <a16:creationId xmlns:a16="http://schemas.microsoft.com/office/drawing/2014/main" id="{5902798C-6BD9-44E8-AE03-AFA305A5A340}"/>
              </a:ext>
            </a:extLst>
          </p:cNvPr>
          <p:cNvSpPr>
            <a:spLocks noGrp="1"/>
          </p:cNvSpPr>
          <p:nvPr>
            <p:ph type="body" sz="quarter" idx="15"/>
          </p:nvPr>
        </p:nvSpPr>
        <p:spPr>
          <a:xfrm>
            <a:off x="1692726" y="2183257"/>
            <a:ext cx="8806545" cy="1272096"/>
          </a:xfrm>
        </p:spPr>
        <p:txBody>
          <a:bodyPr/>
          <a:lstStyle/>
          <a:p>
            <a:r>
              <a:rPr lang="en-US" sz="3600" dirty="0"/>
              <a:t>On-going eligibility for ages 3 and older</a:t>
            </a:r>
          </a:p>
          <a:p>
            <a:endParaRPr lang="en-US" sz="3600" dirty="0"/>
          </a:p>
        </p:txBody>
      </p:sp>
      <p:sp>
        <p:nvSpPr>
          <p:cNvPr id="3" name="Footer Placeholder 2">
            <a:extLst>
              <a:ext uri="{FF2B5EF4-FFF2-40B4-BE49-F238E27FC236}">
                <a16:creationId xmlns:a16="http://schemas.microsoft.com/office/drawing/2014/main" id="{05035BF3-F379-4230-ADAD-0D67A84DAD9A}"/>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38202679-6595-4663-A854-969937BBADAB}"/>
              </a:ext>
            </a:extLst>
          </p:cNvPr>
          <p:cNvSpPr>
            <a:spLocks noGrp="1"/>
          </p:cNvSpPr>
          <p:nvPr>
            <p:ph type="sldNum" sz="quarter" idx="4"/>
          </p:nvPr>
        </p:nvSpPr>
        <p:spPr/>
        <p:txBody>
          <a:bodyPr/>
          <a:lstStyle/>
          <a:p>
            <a:fld id="{F91729D4-A164-47A3-830D-E792BCE699E4}" type="slidenum">
              <a:rPr lang="en-US" smtClean="0"/>
              <a:pPr/>
              <a:t>3</a:t>
            </a:fld>
            <a:endParaRPr lang="en-US" dirty="0"/>
          </a:p>
        </p:txBody>
      </p:sp>
    </p:spTree>
    <p:extLst>
      <p:ext uri="{BB962C8B-B14F-4D97-AF65-F5344CB8AC3E}">
        <p14:creationId xmlns:p14="http://schemas.microsoft.com/office/powerpoint/2010/main" val="30634053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1F92B90-FD10-47FA-922C-60FD7F0ED4A6}"/>
              </a:ext>
            </a:extLst>
          </p:cNvPr>
          <p:cNvSpPr>
            <a:spLocks noGrp="1"/>
          </p:cNvSpPr>
          <p:nvPr>
            <p:ph type="title"/>
          </p:nvPr>
        </p:nvSpPr>
        <p:spPr>
          <a:xfrm>
            <a:off x="3844637" y="2743785"/>
            <a:ext cx="4045527" cy="1370429"/>
          </a:xfrm>
        </p:spPr>
        <p:txBody>
          <a:bodyPr/>
          <a:lstStyle/>
          <a:p>
            <a:r>
              <a:rPr lang="en-US" dirty="0"/>
              <a:t>THANK YOU!</a:t>
            </a:r>
          </a:p>
        </p:txBody>
      </p:sp>
      <p:pic>
        <p:nvPicPr>
          <p:cNvPr id="30" name="Picture Placeholder 29" descr="'The End' typed on a typewriter">
            <a:extLst>
              <a:ext uri="{FF2B5EF4-FFF2-40B4-BE49-F238E27FC236}">
                <a16:creationId xmlns:a16="http://schemas.microsoft.com/office/drawing/2014/main" id="{2F38EBFF-229D-4BE4-AF34-69DCD97C7E42}"/>
              </a:ext>
            </a:extLst>
          </p:cNvPr>
          <p:cNvPicPr>
            <a:picLocks noGrp="1" noChangeAspect="1"/>
          </p:cNvPicPr>
          <p:nvPr>
            <p:ph type="pic" sz="quarter" idx="17"/>
          </p:nvPr>
        </p:nvPicPr>
        <p:blipFill>
          <a:blip r:embed="rId3"/>
          <a:srcRect l="25149" r="25149"/>
          <a:stretch>
            <a:fillRect/>
          </a:stretch>
        </p:blipFill>
        <p:spPr>
          <a:xfrm>
            <a:off x="8640763" y="950913"/>
            <a:ext cx="3551237" cy="4748212"/>
          </a:xfrm>
        </p:spPr>
      </p:pic>
      <p:sp>
        <p:nvSpPr>
          <p:cNvPr id="3" name="Footer Placeholder 2">
            <a:extLst>
              <a:ext uri="{FF2B5EF4-FFF2-40B4-BE49-F238E27FC236}">
                <a16:creationId xmlns:a16="http://schemas.microsoft.com/office/drawing/2014/main" id="{8B36962E-1AC0-4AE8-9E04-6FECBB97FBF5}"/>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0C5EF685-39C2-409F-97E3-2C4713F25B8D}"/>
              </a:ext>
            </a:extLst>
          </p:cNvPr>
          <p:cNvSpPr>
            <a:spLocks noGrp="1"/>
          </p:cNvSpPr>
          <p:nvPr>
            <p:ph type="sldNum" sz="quarter" idx="4"/>
          </p:nvPr>
        </p:nvSpPr>
        <p:spPr/>
        <p:txBody>
          <a:bodyPr/>
          <a:lstStyle/>
          <a:p>
            <a:fld id="{F91729D4-A164-47A3-830D-E792BCE699E4}" type="slidenum">
              <a:rPr lang="en-US" smtClean="0"/>
              <a:pPr/>
              <a:t>30</a:t>
            </a:fld>
            <a:endParaRPr lang="en-US" dirty="0"/>
          </a:p>
        </p:txBody>
      </p:sp>
    </p:spTree>
    <p:extLst>
      <p:ext uri="{BB962C8B-B14F-4D97-AF65-F5344CB8AC3E}">
        <p14:creationId xmlns:p14="http://schemas.microsoft.com/office/powerpoint/2010/main" val="2134003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2D1AE7DB-8485-EEF9-A5C3-F3A354F4BAD7}"/>
              </a:ext>
            </a:extLst>
          </p:cNvPr>
          <p:cNvSpPr>
            <a:spLocks noGrp="1"/>
          </p:cNvSpPr>
          <p:nvPr>
            <p:ph type="body" sz="quarter" idx="13"/>
          </p:nvPr>
        </p:nvSpPr>
        <p:spPr/>
        <p:txBody>
          <a:bodyPr/>
          <a:lstStyle/>
          <a:p>
            <a:pPr>
              <a:lnSpc>
                <a:spcPct val="80000"/>
              </a:lnSpc>
            </a:pPr>
            <a:r>
              <a:rPr lang="en-US" b="1" dirty="0"/>
              <a:t>Diagnosis</a:t>
            </a:r>
          </a:p>
        </p:txBody>
      </p:sp>
      <p:sp>
        <p:nvSpPr>
          <p:cNvPr id="14" name="Text Placeholder 13">
            <a:extLst>
              <a:ext uri="{FF2B5EF4-FFF2-40B4-BE49-F238E27FC236}">
                <a16:creationId xmlns:a16="http://schemas.microsoft.com/office/drawing/2014/main" id="{F6F9DC99-E0B9-FE8B-B4D5-24E6DD70E840}"/>
              </a:ext>
            </a:extLst>
          </p:cNvPr>
          <p:cNvSpPr>
            <a:spLocks noGrp="1"/>
          </p:cNvSpPr>
          <p:nvPr>
            <p:ph type="body" sz="quarter" idx="16"/>
          </p:nvPr>
        </p:nvSpPr>
        <p:spPr/>
        <p:txBody>
          <a:bodyPr/>
          <a:lstStyle/>
          <a:p>
            <a:pPr lvl="2">
              <a:lnSpc>
                <a:spcPct val="80000"/>
              </a:lnSpc>
              <a:buClr>
                <a:srgbClr val="EE2E24"/>
              </a:buClr>
              <a:buFont typeface="Wingdings" panose="05000000000000000000" pitchFamily="2" charset="2"/>
              <a:buChar char="§"/>
            </a:pPr>
            <a:r>
              <a:rPr lang="en-US" sz="2200" dirty="0">
                <a:latin typeface="Arial" panose="020B0604020202020204" pitchFamily="34" charset="0"/>
                <a:cs typeface="Arial" panose="020B0604020202020204" pitchFamily="34" charset="0"/>
              </a:rPr>
              <a:t>Intellectual Disability </a:t>
            </a:r>
          </a:p>
          <a:p>
            <a:pPr lvl="2">
              <a:lnSpc>
                <a:spcPct val="80000"/>
              </a:lnSpc>
              <a:buClr>
                <a:srgbClr val="EE2E24"/>
              </a:buClr>
              <a:buFont typeface="Wingdings" panose="05000000000000000000" pitchFamily="2" charset="2"/>
              <a:buChar char="§"/>
            </a:pPr>
            <a:r>
              <a:rPr lang="en-US" sz="2200" dirty="0">
                <a:latin typeface="Arial" panose="020B0604020202020204" pitchFamily="34" charset="0"/>
                <a:cs typeface="Arial" panose="020B0604020202020204" pitchFamily="34" charset="0"/>
              </a:rPr>
              <a:t>Cerebral Palsy</a:t>
            </a:r>
          </a:p>
          <a:p>
            <a:pPr lvl="2">
              <a:lnSpc>
                <a:spcPct val="80000"/>
              </a:lnSpc>
              <a:buClr>
                <a:srgbClr val="EE2E24"/>
              </a:buClr>
              <a:buFont typeface="Wingdings" panose="05000000000000000000" pitchFamily="2" charset="2"/>
              <a:buChar char="§"/>
            </a:pPr>
            <a:r>
              <a:rPr lang="en-US" sz="2200" dirty="0">
                <a:latin typeface="Arial" panose="020B0604020202020204" pitchFamily="34" charset="0"/>
                <a:cs typeface="Arial" panose="020B0604020202020204" pitchFamily="34" charset="0"/>
              </a:rPr>
              <a:t>Epilepsy</a:t>
            </a:r>
          </a:p>
          <a:p>
            <a:pPr lvl="2">
              <a:lnSpc>
                <a:spcPct val="80000"/>
              </a:lnSpc>
              <a:buClr>
                <a:srgbClr val="EE2E24"/>
              </a:buClr>
              <a:buFont typeface="Wingdings" panose="05000000000000000000" pitchFamily="2" charset="2"/>
              <a:buChar char="§"/>
            </a:pPr>
            <a:r>
              <a:rPr lang="en-US" sz="2200" dirty="0">
                <a:latin typeface="Arial" panose="020B0604020202020204" pitchFamily="34" charset="0"/>
                <a:cs typeface="Arial" panose="020B0604020202020204" pitchFamily="34" charset="0"/>
              </a:rPr>
              <a:t>Autism</a:t>
            </a:r>
          </a:p>
          <a:p>
            <a:pPr lvl="2">
              <a:lnSpc>
                <a:spcPct val="80000"/>
              </a:lnSpc>
              <a:buClr>
                <a:srgbClr val="EE2E24"/>
              </a:buClr>
              <a:buFont typeface="Wingdings" panose="05000000000000000000" pitchFamily="2" charset="2"/>
              <a:buChar char="§"/>
            </a:pPr>
            <a:r>
              <a:rPr lang="en-US" sz="2200" dirty="0">
                <a:latin typeface="Arial" panose="020B0604020202020204" pitchFamily="34" charset="0"/>
                <a:cs typeface="Arial" panose="020B0604020202020204" pitchFamily="34" charset="0"/>
              </a:rPr>
              <a:t>Fifth Category - disabling conditions found to be </a:t>
            </a:r>
            <a:r>
              <a:rPr lang="en-US" sz="2200" i="1" dirty="0">
                <a:latin typeface="Arial" panose="020B0604020202020204" pitchFamily="34" charset="0"/>
                <a:cs typeface="Arial" panose="020B0604020202020204" pitchFamily="34" charset="0"/>
              </a:rPr>
              <a:t>closely related to</a:t>
            </a:r>
            <a:r>
              <a:rPr lang="en-US" sz="2200" dirty="0">
                <a:latin typeface="Arial" panose="020B0604020202020204" pitchFamily="34" charset="0"/>
                <a:cs typeface="Arial" panose="020B0604020202020204" pitchFamily="34" charset="0"/>
              </a:rPr>
              <a:t> an intellectual disability </a:t>
            </a:r>
            <a:r>
              <a:rPr lang="en-US" sz="2200" b="1" u="sng" dirty="0">
                <a:latin typeface="Arial" panose="020B0604020202020204" pitchFamily="34" charset="0"/>
                <a:cs typeface="Arial" panose="020B0604020202020204" pitchFamily="34" charset="0"/>
              </a:rPr>
              <a:t>or</a:t>
            </a:r>
            <a:r>
              <a:rPr lang="en-US" sz="2200" dirty="0">
                <a:latin typeface="Arial" panose="020B0604020202020204" pitchFamily="34" charset="0"/>
                <a:cs typeface="Arial" panose="020B0604020202020204" pitchFamily="34" charset="0"/>
              </a:rPr>
              <a:t> to </a:t>
            </a:r>
            <a:r>
              <a:rPr lang="en-US" sz="2200" i="1" dirty="0">
                <a:latin typeface="Arial" panose="020B0604020202020204" pitchFamily="34" charset="0"/>
                <a:cs typeface="Arial" panose="020B0604020202020204" pitchFamily="34" charset="0"/>
              </a:rPr>
              <a:t>require treatment similar to</a:t>
            </a:r>
            <a:r>
              <a:rPr lang="en-US" sz="2200" dirty="0">
                <a:latin typeface="Arial" panose="020B0604020202020204" pitchFamily="34" charset="0"/>
                <a:cs typeface="Arial" panose="020B0604020202020204" pitchFamily="34" charset="0"/>
              </a:rPr>
              <a:t> that required for individuals with an intellectual disability</a:t>
            </a:r>
            <a:endParaRPr lang="en-US" sz="1900" dirty="0">
              <a:latin typeface="Arial" panose="020B0604020202020204" pitchFamily="34" charset="0"/>
              <a:cs typeface="Arial" panose="020B0604020202020204" pitchFamily="34" charset="0"/>
            </a:endParaRPr>
          </a:p>
        </p:txBody>
      </p:sp>
      <p:sp>
        <p:nvSpPr>
          <p:cNvPr id="15" name="Text Placeholder 14">
            <a:extLst>
              <a:ext uri="{FF2B5EF4-FFF2-40B4-BE49-F238E27FC236}">
                <a16:creationId xmlns:a16="http://schemas.microsoft.com/office/drawing/2014/main" id="{6E40278B-565C-4192-1105-07F430153163}"/>
              </a:ext>
            </a:extLst>
          </p:cNvPr>
          <p:cNvSpPr>
            <a:spLocks noGrp="1"/>
          </p:cNvSpPr>
          <p:nvPr>
            <p:ph type="body" sz="quarter" idx="17"/>
          </p:nvPr>
        </p:nvSpPr>
        <p:spPr/>
        <p:txBody>
          <a:bodyPr/>
          <a:lstStyle/>
          <a:p>
            <a:pPr>
              <a:lnSpc>
                <a:spcPct val="80000"/>
              </a:lnSpc>
            </a:pPr>
            <a:r>
              <a:rPr lang="en-US" b="1" dirty="0"/>
              <a:t>Time of Onset:  </a:t>
            </a:r>
            <a:r>
              <a:rPr lang="en-US" dirty="0"/>
              <a:t>Originating before age 18</a:t>
            </a:r>
          </a:p>
          <a:p>
            <a:pPr>
              <a:lnSpc>
                <a:spcPct val="80000"/>
              </a:lnSpc>
            </a:pPr>
            <a:endParaRPr lang="en-US" dirty="0"/>
          </a:p>
          <a:p>
            <a:pPr>
              <a:lnSpc>
                <a:spcPct val="80000"/>
              </a:lnSpc>
            </a:pPr>
            <a:r>
              <a:rPr lang="en-US" b="1" dirty="0"/>
              <a:t>Prognosis</a:t>
            </a:r>
            <a:r>
              <a:rPr lang="en-US" dirty="0"/>
              <a:t>: Likely to continue indefinitely</a:t>
            </a:r>
          </a:p>
          <a:p>
            <a:pPr>
              <a:lnSpc>
                <a:spcPct val="80000"/>
              </a:lnSpc>
            </a:pPr>
            <a:endParaRPr lang="en-US" b="1" dirty="0"/>
          </a:p>
          <a:p>
            <a:pPr>
              <a:lnSpc>
                <a:spcPct val="80000"/>
              </a:lnSpc>
            </a:pPr>
            <a:r>
              <a:rPr lang="en-US" b="1" dirty="0"/>
              <a:t>Severity</a:t>
            </a:r>
            <a:r>
              <a:rPr lang="en-US" dirty="0"/>
              <a:t>: Substantial disability in three (3) areas of major life activity</a:t>
            </a:r>
          </a:p>
          <a:p>
            <a:pPr>
              <a:lnSpc>
                <a:spcPct val="80000"/>
              </a:lnSpc>
            </a:pPr>
            <a:endParaRPr lang="en-US" dirty="0"/>
          </a:p>
          <a:p>
            <a:pPr>
              <a:lnSpc>
                <a:spcPct val="80000"/>
              </a:lnSpc>
            </a:pPr>
            <a:endParaRPr lang="en-US" dirty="0"/>
          </a:p>
        </p:txBody>
      </p:sp>
      <p:sp>
        <p:nvSpPr>
          <p:cNvPr id="12" name="Title 11">
            <a:extLst>
              <a:ext uri="{FF2B5EF4-FFF2-40B4-BE49-F238E27FC236}">
                <a16:creationId xmlns:a16="http://schemas.microsoft.com/office/drawing/2014/main" id="{CDE3C0AD-8B05-3543-6619-AEAD6014EDBE}"/>
              </a:ext>
            </a:extLst>
          </p:cNvPr>
          <p:cNvSpPr>
            <a:spLocks noGrp="1"/>
          </p:cNvSpPr>
          <p:nvPr>
            <p:ph type="title"/>
          </p:nvPr>
        </p:nvSpPr>
        <p:spPr/>
        <p:txBody>
          <a:bodyPr/>
          <a:lstStyle/>
          <a:p>
            <a:r>
              <a:rPr lang="en-US" dirty="0"/>
              <a:t>Lanterman Eligibility </a:t>
            </a:r>
            <a:r>
              <a:rPr lang="en-US" sz="100" dirty="0"/>
              <a:t>2-2</a:t>
            </a:r>
          </a:p>
        </p:txBody>
      </p:sp>
      <p:sp>
        <p:nvSpPr>
          <p:cNvPr id="3" name="Footer Placeholder 2">
            <a:extLst>
              <a:ext uri="{FF2B5EF4-FFF2-40B4-BE49-F238E27FC236}">
                <a16:creationId xmlns:a16="http://schemas.microsoft.com/office/drawing/2014/main" id="{1BFEBE54-8795-B0EC-FB6B-E44EC32B906A}"/>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B1888FB9-F7AF-227D-07B6-FB3031C45794}"/>
              </a:ext>
            </a:extLst>
          </p:cNvPr>
          <p:cNvSpPr>
            <a:spLocks noGrp="1"/>
          </p:cNvSpPr>
          <p:nvPr>
            <p:ph type="sldNum" sz="quarter" idx="4"/>
          </p:nvPr>
        </p:nvSpPr>
        <p:spPr/>
        <p:txBody>
          <a:bodyPr/>
          <a:lstStyle/>
          <a:p>
            <a:fld id="{F91729D4-A164-47A3-830D-E792BCE699E4}" type="slidenum">
              <a:rPr lang="en-US" smtClean="0"/>
              <a:pPr/>
              <a:t>4</a:t>
            </a:fld>
            <a:endParaRPr lang="en-US" dirty="0"/>
          </a:p>
        </p:txBody>
      </p:sp>
      <p:sp>
        <p:nvSpPr>
          <p:cNvPr id="6" name="TextBox 5">
            <a:extLst>
              <a:ext uri="{FF2B5EF4-FFF2-40B4-BE49-F238E27FC236}">
                <a16:creationId xmlns:a16="http://schemas.microsoft.com/office/drawing/2014/main" id="{A9F03784-7697-AF42-E3AD-D72032758EE0}"/>
              </a:ext>
            </a:extLst>
          </p:cNvPr>
          <p:cNvSpPr txBox="1"/>
          <p:nvPr/>
        </p:nvSpPr>
        <p:spPr>
          <a:xfrm>
            <a:off x="548640" y="5257800"/>
            <a:ext cx="2020824" cy="523220"/>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17 CCR §54000 </a:t>
            </a:r>
          </a:p>
          <a:p>
            <a:r>
              <a:rPr lang="en-US" sz="1400" dirty="0">
                <a:latin typeface="Arial" panose="020B0604020202020204" pitchFamily="34" charset="0"/>
                <a:cs typeface="Arial" panose="020B0604020202020204" pitchFamily="34" charset="0"/>
              </a:rPr>
              <a:t>WIC 4512(a)</a:t>
            </a:r>
          </a:p>
        </p:txBody>
      </p:sp>
    </p:spTree>
    <p:extLst>
      <p:ext uri="{BB962C8B-B14F-4D97-AF65-F5344CB8AC3E}">
        <p14:creationId xmlns:p14="http://schemas.microsoft.com/office/powerpoint/2010/main" val="7327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DE3C0AD-8B05-3543-6619-AEAD6014EDBE}"/>
              </a:ext>
            </a:extLst>
          </p:cNvPr>
          <p:cNvSpPr>
            <a:spLocks noGrp="1"/>
          </p:cNvSpPr>
          <p:nvPr>
            <p:ph type="title"/>
          </p:nvPr>
        </p:nvSpPr>
        <p:spPr>
          <a:xfrm>
            <a:off x="458893" y="136525"/>
            <a:ext cx="11274214" cy="566548"/>
          </a:xfrm>
        </p:spPr>
        <p:txBody>
          <a:bodyPr/>
          <a:lstStyle/>
          <a:p>
            <a:r>
              <a:rPr lang="en-US" sz="2800" dirty="0"/>
              <a:t>Lanterman Eligibility – Substantial Disability</a:t>
            </a:r>
          </a:p>
        </p:txBody>
      </p:sp>
      <p:sp>
        <p:nvSpPr>
          <p:cNvPr id="3" name="Footer Placeholder 2">
            <a:extLst>
              <a:ext uri="{FF2B5EF4-FFF2-40B4-BE49-F238E27FC236}">
                <a16:creationId xmlns:a16="http://schemas.microsoft.com/office/drawing/2014/main" id="{1BFEBE54-8795-B0EC-FB6B-E44EC32B906A}"/>
              </a:ext>
            </a:extLst>
          </p:cNvPr>
          <p:cNvSpPr>
            <a:spLocks noGrp="1"/>
          </p:cNvSpPr>
          <p:nvPr>
            <p:ph type="ftr" sz="quarter" idx="3"/>
          </p:nvPr>
        </p:nvSpPr>
        <p:spPr/>
        <p:txBody>
          <a:bodyPr/>
          <a:lstStyle/>
          <a:p>
            <a:r>
              <a:rPr lang="en-US" sz="1100" dirty="0">
                <a:cs typeface="Arial" panose="020B0604020202020204" pitchFamily="34" charset="0"/>
              </a:rPr>
              <a:t>intake &amp; eligibility guidelines</a:t>
            </a:r>
            <a:endParaRPr lang="en-US" sz="1100" dirty="0"/>
          </a:p>
        </p:txBody>
      </p:sp>
      <p:sp>
        <p:nvSpPr>
          <p:cNvPr id="4" name="Slide Number Placeholder 3">
            <a:extLst>
              <a:ext uri="{FF2B5EF4-FFF2-40B4-BE49-F238E27FC236}">
                <a16:creationId xmlns:a16="http://schemas.microsoft.com/office/drawing/2014/main" id="{B1888FB9-F7AF-227D-07B6-FB3031C45794}"/>
              </a:ext>
            </a:extLst>
          </p:cNvPr>
          <p:cNvSpPr>
            <a:spLocks noGrp="1"/>
          </p:cNvSpPr>
          <p:nvPr>
            <p:ph type="sldNum" sz="quarter" idx="4"/>
          </p:nvPr>
        </p:nvSpPr>
        <p:spPr/>
        <p:txBody>
          <a:bodyPr/>
          <a:lstStyle/>
          <a:p>
            <a:fld id="{F91729D4-A164-47A3-830D-E792BCE699E4}" type="slidenum">
              <a:rPr lang="en-US" sz="1100" smtClean="0"/>
              <a:pPr/>
              <a:t>5</a:t>
            </a:fld>
            <a:endParaRPr lang="en-US" sz="1100" dirty="0"/>
          </a:p>
        </p:txBody>
      </p:sp>
      <p:graphicFrame>
        <p:nvGraphicFramePr>
          <p:cNvPr id="8" name="Table 7" descr="Major Life Activity. Ages at which the categories are considered&#10;">
            <a:extLst>
              <a:ext uri="{FF2B5EF4-FFF2-40B4-BE49-F238E27FC236}">
                <a16:creationId xmlns:a16="http://schemas.microsoft.com/office/drawing/2014/main" id="{99325BC9-A043-3A5E-AA43-5BD30FDBD505}"/>
              </a:ext>
            </a:extLst>
          </p:cNvPr>
          <p:cNvGraphicFramePr>
            <a:graphicFrameLocks noGrp="1"/>
          </p:cNvGraphicFramePr>
          <p:nvPr>
            <p:extLst>
              <p:ext uri="{D42A27DB-BD31-4B8C-83A1-F6EECF244321}">
                <p14:modId xmlns:p14="http://schemas.microsoft.com/office/powerpoint/2010/main" val="3630405596"/>
              </p:ext>
            </p:extLst>
          </p:nvPr>
        </p:nvGraphicFramePr>
        <p:xfrm>
          <a:off x="1728215" y="813689"/>
          <a:ext cx="8494776" cy="566548"/>
        </p:xfrm>
        <a:graphic>
          <a:graphicData uri="http://schemas.openxmlformats.org/drawingml/2006/table">
            <a:tbl>
              <a:tblPr firstRow="1" bandRow="1">
                <a:tableStyleId>{5C22544A-7EE6-4342-B048-85BDC9FD1C3A}</a:tableStyleId>
              </a:tblPr>
              <a:tblGrid>
                <a:gridCol w="4087369">
                  <a:extLst>
                    <a:ext uri="{9D8B030D-6E8A-4147-A177-3AD203B41FA5}">
                      <a16:colId xmlns:a16="http://schemas.microsoft.com/office/drawing/2014/main" val="3446499423"/>
                    </a:ext>
                  </a:extLst>
                </a:gridCol>
                <a:gridCol w="4407407">
                  <a:extLst>
                    <a:ext uri="{9D8B030D-6E8A-4147-A177-3AD203B41FA5}">
                      <a16:colId xmlns:a16="http://schemas.microsoft.com/office/drawing/2014/main" val="4062241488"/>
                    </a:ext>
                  </a:extLst>
                </a:gridCol>
              </a:tblGrid>
              <a:tr h="566548">
                <a:tc>
                  <a:txBody>
                    <a:bodyPr/>
                    <a:lstStyle/>
                    <a:p>
                      <a:pPr algn="ctr"/>
                      <a:r>
                        <a:rPr lang="en-US" sz="1400" b="1" dirty="0">
                          <a:solidFill>
                            <a:schemeClr val="tx1"/>
                          </a:solidFill>
                          <a:latin typeface="Arial" panose="020B0604020202020204" pitchFamily="34" charset="0"/>
                          <a:cs typeface="Arial" panose="020B0604020202020204" pitchFamily="34" charset="0"/>
                        </a:rPr>
                        <a:t>Major Life Activity </a:t>
                      </a:r>
                      <a:br>
                        <a:rPr lang="en-US" sz="1400" b="1" dirty="0">
                          <a:solidFill>
                            <a:schemeClr val="tx1"/>
                          </a:solidFill>
                          <a:latin typeface="Arial" panose="020B0604020202020204" pitchFamily="34" charset="0"/>
                          <a:cs typeface="Arial" panose="020B0604020202020204" pitchFamily="34" charset="0"/>
                        </a:rPr>
                      </a:br>
                      <a:endParaRPr lang="en-US" sz="14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latin typeface="Arial" panose="020B0604020202020204" pitchFamily="34" charset="0"/>
                          <a:cs typeface="Arial" panose="020B0604020202020204" pitchFamily="34" charset="0"/>
                        </a:rPr>
                        <a:t>Ages</a:t>
                      </a:r>
                      <a:r>
                        <a:rPr lang="en-US" sz="1400" b="1" baseline="0" dirty="0">
                          <a:solidFill>
                            <a:schemeClr val="tx1"/>
                          </a:solidFill>
                          <a:latin typeface="Arial" panose="020B0604020202020204" pitchFamily="34" charset="0"/>
                          <a:cs typeface="Arial" panose="020B0604020202020204" pitchFamily="34" charset="0"/>
                        </a:rPr>
                        <a:t> at which the categories are considered</a:t>
                      </a:r>
                      <a:endParaRPr lang="en-US"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10964194"/>
                  </a:ext>
                </a:extLst>
              </a:tr>
            </a:tbl>
          </a:graphicData>
        </a:graphic>
      </p:graphicFrame>
      <p:graphicFrame>
        <p:nvGraphicFramePr>
          <p:cNvPr id="6" name="Table 5" descr="Table titled “Lanterman Eligibility – Substantial Disability.” It lists seven major life activity categories—Learning; Receptive or Expressive Language; Mobility; Self-Care; Self-Direction; Capacity for Independent Living; and Economic Self-Sufficiency. Each activity shows the ages at which impairments are considered: Birth to 5, ages 6 to 17, and age 18 or older if the condition occurred before 18. The table indicates that impairments must exist in at least three domains for eligibility under the Lanterman Act.">
            <a:extLst>
              <a:ext uri="{FF2B5EF4-FFF2-40B4-BE49-F238E27FC236}">
                <a16:creationId xmlns:a16="http://schemas.microsoft.com/office/drawing/2014/main" id="{7889B0A4-F66C-0D9E-11B0-8A449F65EF0C}"/>
              </a:ext>
            </a:extLst>
          </p:cNvPr>
          <p:cNvGraphicFramePr>
            <a:graphicFrameLocks noGrp="1"/>
          </p:cNvGraphicFramePr>
          <p:nvPr>
            <p:extLst>
              <p:ext uri="{D42A27DB-BD31-4B8C-83A1-F6EECF244321}">
                <p14:modId xmlns:p14="http://schemas.microsoft.com/office/powerpoint/2010/main" val="559908331"/>
              </p:ext>
            </p:extLst>
          </p:nvPr>
        </p:nvGraphicFramePr>
        <p:xfrm>
          <a:off x="1261109" y="1622552"/>
          <a:ext cx="9428988" cy="3408680"/>
        </p:xfrm>
        <a:graphic>
          <a:graphicData uri="http://schemas.openxmlformats.org/drawingml/2006/table">
            <a:tbl>
              <a:tblPr firstRow="1" bandRow="1">
                <a:tableStyleId>{5C22544A-7EE6-4342-B048-85BDC9FD1C3A}</a:tableStyleId>
              </a:tblPr>
              <a:tblGrid>
                <a:gridCol w="2216035">
                  <a:extLst>
                    <a:ext uri="{9D8B030D-6E8A-4147-A177-3AD203B41FA5}">
                      <a16:colId xmlns:a16="http://schemas.microsoft.com/office/drawing/2014/main" val="1683360495"/>
                    </a:ext>
                  </a:extLst>
                </a:gridCol>
                <a:gridCol w="2331482">
                  <a:extLst>
                    <a:ext uri="{9D8B030D-6E8A-4147-A177-3AD203B41FA5}">
                      <a16:colId xmlns:a16="http://schemas.microsoft.com/office/drawing/2014/main" val="3478705604"/>
                    </a:ext>
                  </a:extLst>
                </a:gridCol>
                <a:gridCol w="2173798">
                  <a:extLst>
                    <a:ext uri="{9D8B030D-6E8A-4147-A177-3AD203B41FA5}">
                      <a16:colId xmlns:a16="http://schemas.microsoft.com/office/drawing/2014/main" val="1077342852"/>
                    </a:ext>
                  </a:extLst>
                </a:gridCol>
                <a:gridCol w="2707673">
                  <a:extLst>
                    <a:ext uri="{9D8B030D-6E8A-4147-A177-3AD203B41FA5}">
                      <a16:colId xmlns:a16="http://schemas.microsoft.com/office/drawing/2014/main" val="389519720"/>
                    </a:ext>
                  </a:extLst>
                </a:gridCol>
              </a:tblGrid>
              <a:tr h="439039">
                <a:tc>
                  <a:txBody>
                    <a:bodyPr/>
                    <a:lstStyle/>
                    <a:p>
                      <a:pPr algn="ctr"/>
                      <a:r>
                        <a:rPr lang="en-US" sz="1200" b="0" dirty="0">
                          <a:solidFill>
                            <a:schemeClr val="tx1"/>
                          </a:solidFill>
                          <a:latin typeface="Arial" panose="020B0604020202020204" pitchFamily="34" charset="0"/>
                          <a:cs typeface="Arial" panose="020B0604020202020204" pitchFamily="34" charset="0"/>
                        </a:rPr>
                        <a:t>(Must have a major impairment in </a:t>
                      </a:r>
                    </a:p>
                    <a:p>
                      <a:pPr algn="ctr"/>
                      <a:r>
                        <a:rPr lang="en-US" sz="1200" b="0" dirty="0">
                          <a:solidFill>
                            <a:schemeClr val="tx1"/>
                          </a:solidFill>
                          <a:latin typeface="Arial" panose="020B0604020202020204" pitchFamily="34" charset="0"/>
                          <a:cs typeface="Arial" panose="020B0604020202020204" pitchFamily="34" charset="0"/>
                        </a:rPr>
                        <a:t>at least 3 domains)</a:t>
                      </a:r>
                    </a:p>
                  </a:txBody>
                  <a:tcPr/>
                </a:tc>
                <a:tc>
                  <a:txBody>
                    <a:bodyPr/>
                    <a:lstStyle/>
                    <a:p>
                      <a:pPr algn="ctr"/>
                      <a:endParaRPr lang="en-US" sz="1600" b="0" dirty="0">
                        <a:solidFill>
                          <a:schemeClr val="tx1"/>
                        </a:solidFill>
                        <a:latin typeface="Arial" panose="020B0604020202020204" pitchFamily="34" charset="0"/>
                        <a:cs typeface="Arial" panose="020B0604020202020204" pitchFamily="34" charset="0"/>
                      </a:endParaRPr>
                    </a:p>
                    <a:p>
                      <a:pPr algn="ctr"/>
                      <a:r>
                        <a:rPr lang="en-US" sz="1600" b="0" dirty="0">
                          <a:solidFill>
                            <a:schemeClr val="tx1"/>
                          </a:solidFill>
                          <a:latin typeface="Arial" panose="020B0604020202020204" pitchFamily="34" charset="0"/>
                          <a:cs typeface="Arial" panose="020B0604020202020204" pitchFamily="34" charset="0"/>
                        </a:rPr>
                        <a:t>Birth to 5</a:t>
                      </a:r>
                    </a:p>
                  </a:txBody>
                  <a:tcPr/>
                </a:tc>
                <a:tc>
                  <a:txBody>
                    <a:bodyPr/>
                    <a:lstStyle/>
                    <a:p>
                      <a:pPr algn="ctr"/>
                      <a:endParaRPr lang="en-US" sz="1600" b="0" dirty="0">
                        <a:solidFill>
                          <a:schemeClr val="tx1"/>
                        </a:solidFill>
                        <a:latin typeface="Arial" panose="020B0604020202020204" pitchFamily="34" charset="0"/>
                        <a:cs typeface="Arial" panose="020B0604020202020204" pitchFamily="34" charset="0"/>
                      </a:endParaRPr>
                    </a:p>
                    <a:p>
                      <a:pPr algn="ctr"/>
                      <a:r>
                        <a:rPr lang="en-US" sz="1600" b="0" dirty="0">
                          <a:solidFill>
                            <a:schemeClr val="tx1"/>
                          </a:solidFill>
                          <a:latin typeface="Arial" panose="020B0604020202020204" pitchFamily="34" charset="0"/>
                          <a:cs typeface="Arial" panose="020B0604020202020204" pitchFamily="34" charset="0"/>
                        </a:rPr>
                        <a:t>6-17</a:t>
                      </a:r>
                    </a:p>
                  </a:txBody>
                  <a:tcPr/>
                </a:tc>
                <a:tc>
                  <a:txBody>
                    <a:bodyPr/>
                    <a:lstStyle/>
                    <a:p>
                      <a:pPr algn="ctr"/>
                      <a:r>
                        <a:rPr lang="en-US" sz="1600" b="0" dirty="0">
                          <a:solidFill>
                            <a:schemeClr val="tx1"/>
                          </a:solidFill>
                          <a:latin typeface="Arial" panose="020B0604020202020204" pitchFamily="34" charset="0"/>
                          <a:cs typeface="Arial" panose="020B0604020202020204" pitchFamily="34" charset="0"/>
                        </a:rPr>
                        <a:t>18+</a:t>
                      </a:r>
                    </a:p>
                    <a:p>
                      <a:pPr algn="ctr"/>
                      <a:r>
                        <a:rPr lang="en-US" sz="900" b="0" dirty="0">
                          <a:solidFill>
                            <a:schemeClr val="tx1"/>
                          </a:solidFill>
                          <a:latin typeface="Arial" panose="020B0604020202020204" pitchFamily="34" charset="0"/>
                          <a:cs typeface="Arial" panose="020B0604020202020204" pitchFamily="34" charset="0"/>
                        </a:rPr>
                        <a:t>(occurred</a:t>
                      </a:r>
                      <a:r>
                        <a:rPr lang="en-US" sz="900" b="0" baseline="0" dirty="0">
                          <a:solidFill>
                            <a:schemeClr val="tx1"/>
                          </a:solidFill>
                          <a:latin typeface="Arial" panose="020B0604020202020204" pitchFamily="34" charset="0"/>
                          <a:cs typeface="Arial" panose="020B0604020202020204" pitchFamily="34" charset="0"/>
                        </a:rPr>
                        <a:t> prior to age 18)</a:t>
                      </a:r>
                      <a:endParaRPr lang="en-US" sz="900"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0305218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Arial" panose="020B0604020202020204" pitchFamily="34" charset="0"/>
                          <a:cs typeface="Arial" panose="020B0604020202020204" pitchFamily="34" charset="0"/>
                        </a:rPr>
                        <a:t>1.  Learning</a:t>
                      </a:r>
                    </a:p>
                  </a:txBody>
                  <a:tcPr/>
                </a:tc>
                <a:tc>
                  <a:txBody>
                    <a:bodyPr/>
                    <a:lstStyle/>
                    <a:p>
                      <a:pPr algn="ctr"/>
                      <a:r>
                        <a:rPr lang="en-US" sz="1600" b="0" dirty="0">
                          <a:solidFill>
                            <a:schemeClr val="tx1"/>
                          </a:solidFill>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extLst>
                  <a:ext uri="{0D108BD9-81ED-4DB2-BD59-A6C34878D82A}">
                    <a16:rowId xmlns:a16="http://schemas.microsoft.com/office/drawing/2014/main" val="313802784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2. Receptive/Expressive Language</a:t>
                      </a: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extLst>
                  <a:ext uri="{0D108BD9-81ED-4DB2-BD59-A6C34878D82A}">
                    <a16:rowId xmlns:a16="http://schemas.microsoft.com/office/drawing/2014/main" val="4236973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3. Mobility</a:t>
                      </a: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extLst>
                  <a:ext uri="{0D108BD9-81ED-4DB2-BD59-A6C34878D82A}">
                    <a16:rowId xmlns:a16="http://schemas.microsoft.com/office/drawing/2014/main" val="306412295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4. Self-Care</a:t>
                      </a: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extLst>
                  <a:ext uri="{0D108BD9-81ED-4DB2-BD59-A6C34878D82A}">
                    <a16:rowId xmlns:a16="http://schemas.microsoft.com/office/drawing/2014/main" val="18563392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5. Self-Direction</a:t>
                      </a: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extLst>
                  <a:ext uri="{0D108BD9-81ED-4DB2-BD59-A6C34878D82A}">
                    <a16:rowId xmlns:a16="http://schemas.microsoft.com/office/drawing/2014/main" val="30595222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6. Capacity for Independent Living</a:t>
                      </a:r>
                    </a:p>
                  </a:txBody>
                  <a:tcPr/>
                </a:tc>
                <a:tc>
                  <a:txBody>
                    <a:bodyPr/>
                    <a:lstStyle/>
                    <a:p>
                      <a:pPr algn="ctr"/>
                      <a:endParaRPr lang="en-US" sz="1600" dirty="0">
                        <a:latin typeface="Arial" panose="020B0604020202020204" pitchFamily="34" charset="0"/>
                        <a:cs typeface="Arial" panose="020B0604020202020204" pitchFamily="34" charset="0"/>
                      </a:endParaRPr>
                    </a:p>
                  </a:txBody>
                  <a:tcPr/>
                </a:tc>
                <a:tc>
                  <a:txBody>
                    <a:bodyPr/>
                    <a:lstStyle/>
                    <a:p>
                      <a:pPr algn="ctr"/>
                      <a:r>
                        <a:rPr lang="en-US" sz="1600" dirty="0">
                          <a:latin typeface="Arial" panose="020B0604020202020204" pitchFamily="34" charset="0"/>
                          <a:cs typeface="Arial" panose="020B0604020202020204" pitchFamily="34" charset="0"/>
                        </a:rPr>
                        <a:t>X</a:t>
                      </a:r>
                    </a:p>
                  </a:txBody>
                  <a:tcPr/>
                </a:tc>
                <a:tc>
                  <a:txBody>
                    <a:bodyPr/>
                    <a:lstStyle/>
                    <a:p>
                      <a:pPr algn="ctr"/>
                      <a:r>
                        <a:rPr lang="en-US" sz="1600" dirty="0">
                          <a:latin typeface="Arial" panose="020B0604020202020204" pitchFamily="34" charset="0"/>
                          <a:cs typeface="Arial" panose="020B0604020202020204" pitchFamily="34" charset="0"/>
                        </a:rPr>
                        <a:t>X</a:t>
                      </a:r>
                    </a:p>
                  </a:txBody>
                  <a:tcPr/>
                </a:tc>
                <a:extLst>
                  <a:ext uri="{0D108BD9-81ED-4DB2-BD59-A6C34878D82A}">
                    <a16:rowId xmlns:a16="http://schemas.microsoft.com/office/drawing/2014/main" val="63347007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7. Economic Self-Sufficiency</a:t>
                      </a: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algn="ctr"/>
                      <a:endParaRPr lang="en-US" sz="1600" dirty="0">
                        <a:latin typeface="Arial" panose="020B0604020202020204" pitchFamily="34" charset="0"/>
                        <a:cs typeface="Arial" panose="020B0604020202020204" pitchFamily="34" charset="0"/>
                      </a:endParaRPr>
                    </a:p>
                  </a:txBody>
                  <a:tcPr/>
                </a:tc>
                <a:tc>
                  <a:txBody>
                    <a:bodyPr/>
                    <a:lstStyle/>
                    <a:p>
                      <a:pPr algn="ctr"/>
                      <a:r>
                        <a:rPr lang="en-US" sz="1600" dirty="0">
                          <a:latin typeface="Arial" panose="020B0604020202020204" pitchFamily="34" charset="0"/>
                          <a:cs typeface="Arial" panose="020B0604020202020204" pitchFamily="34" charset="0"/>
                        </a:rPr>
                        <a:t>X</a:t>
                      </a:r>
                    </a:p>
                  </a:txBody>
                  <a:tcPr/>
                </a:tc>
                <a:extLst>
                  <a:ext uri="{0D108BD9-81ED-4DB2-BD59-A6C34878D82A}">
                    <a16:rowId xmlns:a16="http://schemas.microsoft.com/office/drawing/2014/main" val="3305070263"/>
                  </a:ext>
                </a:extLst>
              </a:tr>
            </a:tbl>
          </a:graphicData>
        </a:graphic>
      </p:graphicFrame>
      <p:sp>
        <p:nvSpPr>
          <p:cNvPr id="9" name="TextBox 8">
            <a:extLst>
              <a:ext uri="{FF2B5EF4-FFF2-40B4-BE49-F238E27FC236}">
                <a16:creationId xmlns:a16="http://schemas.microsoft.com/office/drawing/2014/main" id="{9E55CE10-F2F5-A65E-8FD5-3BE8F58D9359}"/>
              </a:ext>
            </a:extLst>
          </p:cNvPr>
          <p:cNvSpPr txBox="1"/>
          <p:nvPr/>
        </p:nvSpPr>
        <p:spPr>
          <a:xfrm>
            <a:off x="686646" y="5273547"/>
            <a:ext cx="2596050"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17 CCR §54001;  WIC 4512(l)</a:t>
            </a:r>
          </a:p>
        </p:txBody>
      </p:sp>
    </p:spTree>
    <p:extLst>
      <p:ext uri="{BB962C8B-B14F-4D97-AF65-F5344CB8AC3E}">
        <p14:creationId xmlns:p14="http://schemas.microsoft.com/office/powerpoint/2010/main" val="2600115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6A803-623D-A64A-1C77-3947B68FCF72}"/>
              </a:ext>
            </a:extLst>
          </p:cNvPr>
          <p:cNvSpPr>
            <a:spLocks noGrp="1"/>
          </p:cNvSpPr>
          <p:nvPr>
            <p:ph type="title"/>
          </p:nvPr>
        </p:nvSpPr>
        <p:spPr>
          <a:xfrm>
            <a:off x="458893" y="365125"/>
            <a:ext cx="11242570" cy="1143635"/>
          </a:xfrm>
        </p:spPr>
        <p:txBody>
          <a:bodyPr/>
          <a:lstStyle/>
          <a:p>
            <a:pPr algn="ctr"/>
            <a:r>
              <a:rPr lang="en-US" dirty="0"/>
              <a:t>Lanterman Eligibility</a:t>
            </a:r>
          </a:p>
        </p:txBody>
      </p:sp>
      <p:sp>
        <p:nvSpPr>
          <p:cNvPr id="3" name="Footer Placeholder 2">
            <a:extLst>
              <a:ext uri="{FF2B5EF4-FFF2-40B4-BE49-F238E27FC236}">
                <a16:creationId xmlns:a16="http://schemas.microsoft.com/office/drawing/2014/main" id="{0C9F3C61-E016-FD58-79A6-DEAA9323BEE5}"/>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29B1FE94-1599-7C59-DAA8-59C553EAB144}"/>
              </a:ext>
            </a:extLst>
          </p:cNvPr>
          <p:cNvSpPr>
            <a:spLocks noGrp="1"/>
          </p:cNvSpPr>
          <p:nvPr>
            <p:ph type="sldNum" sz="quarter" idx="4"/>
          </p:nvPr>
        </p:nvSpPr>
        <p:spPr/>
        <p:txBody>
          <a:bodyPr/>
          <a:lstStyle/>
          <a:p>
            <a:fld id="{F91729D4-A164-47A3-830D-E792BCE699E4}" type="slidenum">
              <a:rPr lang="en-US" smtClean="0"/>
              <a:pPr/>
              <a:t>6</a:t>
            </a:fld>
            <a:endParaRPr lang="en-US" dirty="0"/>
          </a:p>
        </p:txBody>
      </p:sp>
      <p:sp>
        <p:nvSpPr>
          <p:cNvPr id="5" name="Text Placeholder 4">
            <a:extLst>
              <a:ext uri="{FF2B5EF4-FFF2-40B4-BE49-F238E27FC236}">
                <a16:creationId xmlns:a16="http://schemas.microsoft.com/office/drawing/2014/main" id="{E1F2E338-13DA-F007-86FD-3BFBC2270110}"/>
              </a:ext>
            </a:extLst>
          </p:cNvPr>
          <p:cNvSpPr>
            <a:spLocks noGrp="1"/>
          </p:cNvSpPr>
          <p:nvPr>
            <p:ph type="body" sz="quarter" idx="10"/>
          </p:nvPr>
        </p:nvSpPr>
        <p:spPr/>
        <p:txBody>
          <a:bodyPr/>
          <a:lstStyle/>
          <a:p>
            <a:r>
              <a:rPr lang="en-US" i="1" dirty="0"/>
              <a:t>Note:</a:t>
            </a:r>
            <a:r>
              <a:rPr lang="en-US" dirty="0"/>
              <a:t> Regulations pertaining to eligibility changed on August 11, 2003. This PowerPoint reflects the current standards.</a:t>
            </a:r>
          </a:p>
          <a:p>
            <a:endParaRPr lang="en-US" dirty="0"/>
          </a:p>
          <a:p>
            <a:r>
              <a:rPr lang="en-US" i="1" u="sng" dirty="0"/>
              <a:t>However</a:t>
            </a:r>
            <a:r>
              <a:rPr lang="en-US" i="1" dirty="0"/>
              <a:t>, </a:t>
            </a:r>
            <a:r>
              <a:rPr lang="en-US" dirty="0"/>
              <a:t>if you were a regional center consumer prior to August 11, 2003,  and allowed your case to be closed/inactivated without an administrative ruling and are seeking reapplication now:</a:t>
            </a:r>
          </a:p>
          <a:p>
            <a:pPr lvl="1"/>
            <a:r>
              <a:rPr lang="en-US" dirty="0"/>
              <a:t>“Any reassessment of substantial disability for purposes of continuing eligibility shall utilize the same criteria under which the individual was originally made eligible.” </a:t>
            </a:r>
          </a:p>
          <a:p>
            <a:pPr marL="0" indent="0">
              <a:buNone/>
            </a:pPr>
            <a:endParaRPr lang="en-US" dirty="0"/>
          </a:p>
          <a:p>
            <a:pPr marL="0" indent="0">
              <a:buNone/>
            </a:pPr>
            <a:r>
              <a:rPr lang="en-US" sz="1400" dirty="0"/>
              <a:t>17</a:t>
            </a:r>
            <a:r>
              <a:rPr lang="en-US" sz="1400" dirty="0">
                <a:solidFill>
                  <a:srgbClr val="FF0000"/>
                </a:solidFill>
              </a:rPr>
              <a:t> </a:t>
            </a:r>
            <a:r>
              <a:rPr lang="en-US" sz="1400" dirty="0"/>
              <a:t>CCR 54001(d)</a:t>
            </a:r>
          </a:p>
          <a:p>
            <a:pPr marL="0" indent="0">
              <a:buNone/>
            </a:pPr>
            <a:r>
              <a:rPr lang="en-US" sz="1400" dirty="0"/>
              <a:t>WIC §4512(l)</a:t>
            </a:r>
          </a:p>
          <a:p>
            <a:endParaRPr lang="en-US" dirty="0"/>
          </a:p>
        </p:txBody>
      </p:sp>
    </p:spTree>
    <p:extLst>
      <p:ext uri="{BB962C8B-B14F-4D97-AF65-F5344CB8AC3E}">
        <p14:creationId xmlns:p14="http://schemas.microsoft.com/office/powerpoint/2010/main" val="2514078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3DB46879-7E0A-EBAF-7D32-CEF537C68367}"/>
              </a:ext>
            </a:extLst>
          </p:cNvPr>
          <p:cNvSpPr>
            <a:spLocks noGrp="1"/>
          </p:cNvSpPr>
          <p:nvPr>
            <p:ph type="title"/>
          </p:nvPr>
        </p:nvSpPr>
        <p:spPr>
          <a:xfrm>
            <a:off x="0" y="229278"/>
            <a:ext cx="12192000" cy="764498"/>
          </a:xfrm>
        </p:spPr>
        <p:txBody>
          <a:bodyPr/>
          <a:lstStyle/>
          <a:p>
            <a:r>
              <a:rPr lang="en-US" dirty="0"/>
              <a:t>Lanterman Eligibility - Exclusions</a:t>
            </a:r>
          </a:p>
        </p:txBody>
      </p:sp>
      <p:sp>
        <p:nvSpPr>
          <p:cNvPr id="14" name="Text Placeholder 13">
            <a:extLst>
              <a:ext uri="{FF2B5EF4-FFF2-40B4-BE49-F238E27FC236}">
                <a16:creationId xmlns:a16="http://schemas.microsoft.com/office/drawing/2014/main" id="{5902798C-6BD9-44E8-AE03-AFA305A5A340}"/>
              </a:ext>
            </a:extLst>
          </p:cNvPr>
          <p:cNvSpPr>
            <a:spLocks noGrp="1"/>
          </p:cNvSpPr>
          <p:nvPr>
            <p:ph type="body" sz="quarter" idx="15"/>
          </p:nvPr>
        </p:nvSpPr>
        <p:spPr>
          <a:xfrm>
            <a:off x="914401" y="1591818"/>
            <a:ext cx="9025128" cy="3537966"/>
          </a:xfrm>
        </p:spPr>
        <p:txBody>
          <a:bodyPr/>
          <a:lstStyle/>
          <a:p>
            <a:r>
              <a:rPr lang="en-US" sz="2800" dirty="0">
                <a:cs typeface="Arial" panose="020B0604020202020204" pitchFamily="34" charset="0"/>
              </a:rPr>
              <a:t>Developmental disabilities shall not include “handicapping conditions” that are</a:t>
            </a:r>
          </a:p>
          <a:p>
            <a:pPr lvl="1">
              <a:buClr>
                <a:srgbClr val="EE2E24"/>
              </a:buClr>
            </a:pPr>
            <a:r>
              <a:rPr lang="en-US" sz="3200" dirty="0">
                <a:latin typeface="Arial" panose="020B0604020202020204" pitchFamily="34" charset="0"/>
                <a:cs typeface="Arial" panose="020B0604020202020204" pitchFamily="34" charset="0"/>
              </a:rPr>
              <a:t>Solely psychiatric disorders</a:t>
            </a:r>
          </a:p>
          <a:p>
            <a:pPr lvl="1">
              <a:buClr>
                <a:srgbClr val="EE2E24"/>
              </a:buClr>
            </a:pPr>
            <a:r>
              <a:rPr lang="en-US" sz="3200" dirty="0">
                <a:latin typeface="Arial" panose="020B0604020202020204" pitchFamily="34" charset="0"/>
                <a:cs typeface="Arial" panose="020B0604020202020204" pitchFamily="34" charset="0"/>
              </a:rPr>
              <a:t>Solely learning disabilities</a:t>
            </a:r>
          </a:p>
          <a:p>
            <a:pPr lvl="1">
              <a:buClr>
                <a:srgbClr val="EE2E24"/>
              </a:buClr>
            </a:pPr>
            <a:r>
              <a:rPr lang="en-US" sz="3200" dirty="0">
                <a:latin typeface="Arial" panose="020B0604020202020204" pitchFamily="34" charset="0"/>
                <a:cs typeface="Arial" panose="020B0604020202020204" pitchFamily="34" charset="0"/>
              </a:rPr>
              <a:t>Solely physical in nature</a:t>
            </a:r>
          </a:p>
          <a:p>
            <a:pPr marL="457200" lvl="1" indent="0">
              <a:buClr>
                <a:srgbClr val="EE2E24"/>
              </a:buClr>
              <a:buNone/>
            </a:pPr>
            <a:endParaRPr lang="en-US" sz="1400" dirty="0"/>
          </a:p>
          <a:p>
            <a:pPr marL="457200" lvl="1" indent="0">
              <a:buClr>
                <a:srgbClr val="EE2E24"/>
              </a:buClr>
              <a:buNone/>
            </a:pPr>
            <a:r>
              <a:rPr lang="en-US" sz="1400" dirty="0"/>
              <a:t>17 CCR </a:t>
            </a:r>
            <a:r>
              <a:rPr lang="en-US" sz="1400" dirty="0">
                <a:cs typeface="Arial" charset="0"/>
              </a:rPr>
              <a:t>§54000</a:t>
            </a:r>
            <a:endParaRPr lang="en-US" sz="1400" dirty="0"/>
          </a:p>
          <a:p>
            <a:pPr lvl="1">
              <a:buClr>
                <a:srgbClr val="EE2E24"/>
              </a:buClr>
            </a:pPr>
            <a:endParaRPr lang="en-US" sz="3200" dirty="0">
              <a:latin typeface="Arial" panose="020B0604020202020204" pitchFamily="34" charset="0"/>
              <a:cs typeface="Arial" panose="020B0604020202020204" pitchFamily="34" charset="0"/>
            </a:endParaRPr>
          </a:p>
          <a:p>
            <a:endParaRPr lang="en-US" sz="2800" dirty="0">
              <a:cs typeface="Arial" panose="020B0604020202020204" pitchFamily="34" charset="0"/>
            </a:endParaRPr>
          </a:p>
        </p:txBody>
      </p:sp>
      <p:sp>
        <p:nvSpPr>
          <p:cNvPr id="3" name="Footer Placeholder 2">
            <a:extLst>
              <a:ext uri="{FF2B5EF4-FFF2-40B4-BE49-F238E27FC236}">
                <a16:creationId xmlns:a16="http://schemas.microsoft.com/office/drawing/2014/main" id="{05035BF3-F379-4230-ADAD-0D67A84DAD9A}"/>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38202679-6595-4663-A854-969937BBADAB}"/>
              </a:ext>
            </a:extLst>
          </p:cNvPr>
          <p:cNvSpPr>
            <a:spLocks noGrp="1"/>
          </p:cNvSpPr>
          <p:nvPr>
            <p:ph type="sldNum" sz="quarter" idx="4"/>
          </p:nvPr>
        </p:nvSpPr>
        <p:spPr/>
        <p:txBody>
          <a:bodyPr/>
          <a:lstStyle/>
          <a:p>
            <a:fld id="{F91729D4-A164-47A3-830D-E792BCE699E4}" type="slidenum">
              <a:rPr lang="en-US" smtClean="0"/>
              <a:pPr/>
              <a:t>7</a:t>
            </a:fld>
            <a:endParaRPr lang="en-US" dirty="0"/>
          </a:p>
        </p:txBody>
      </p:sp>
    </p:spTree>
    <p:extLst>
      <p:ext uri="{BB962C8B-B14F-4D97-AF65-F5344CB8AC3E}">
        <p14:creationId xmlns:p14="http://schemas.microsoft.com/office/powerpoint/2010/main" val="2379905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2A89C81-638F-ABE6-F24C-075AA3271F29}"/>
              </a:ext>
            </a:extLst>
          </p:cNvPr>
          <p:cNvSpPr>
            <a:spLocks noGrp="1"/>
          </p:cNvSpPr>
          <p:nvPr>
            <p:ph type="title"/>
          </p:nvPr>
        </p:nvSpPr>
        <p:spPr>
          <a:xfrm>
            <a:off x="4764024" y="3443968"/>
            <a:ext cx="7427975" cy="882499"/>
          </a:xfrm>
        </p:spPr>
        <p:txBody>
          <a:bodyPr/>
          <a:lstStyle/>
          <a:p>
            <a:r>
              <a:rPr lang="en-US" sz="4000" dirty="0"/>
              <a:t>Fifth Category Eligibility </a:t>
            </a:r>
          </a:p>
        </p:txBody>
      </p:sp>
      <p:sp>
        <p:nvSpPr>
          <p:cNvPr id="9" name="Footer Placeholder 4">
            <a:extLst>
              <a:ext uri="{FF2B5EF4-FFF2-40B4-BE49-F238E27FC236}">
                <a16:creationId xmlns:a16="http://schemas.microsoft.com/office/drawing/2014/main" id="{5A0DE495-7CDF-FEFA-4083-A0AB6CA4B089}"/>
              </a:ext>
            </a:extLst>
          </p:cNvPr>
          <p:cNvSpPr>
            <a:spLocks noGrp="1"/>
          </p:cNvSpPr>
          <p:nvPr>
            <p:ph type="ftr" sz="quarter" idx="3"/>
          </p:nvPr>
        </p:nvSpPr>
        <p:spPr>
          <a:xfrm>
            <a:off x="914400" y="6356350"/>
            <a:ext cx="8806545" cy="365125"/>
          </a:xfrm>
          <a:prstGeom prst="rect">
            <a:avLst/>
          </a:prstGeom>
        </p:spPr>
        <p:txBody>
          <a:bodyPr vert="horz" lIns="0" tIns="0" rIns="0" bIns="0" rtlCol="0" anchor="ctr"/>
          <a:lstStyle>
            <a:lvl1pPr algn="ctr">
              <a:defRPr sz="1200" b="0" i="0" cap="all" spc="150" baseline="0">
                <a:solidFill>
                  <a:schemeClr val="tx1">
                    <a:lumMod val="65000"/>
                    <a:lumOff val="35000"/>
                  </a:schemeClr>
                </a:solidFill>
                <a:latin typeface="Arial" panose="020B0604020202020204" pitchFamily="34" charset="0"/>
              </a:defRPr>
            </a:lvl1pPr>
          </a:lstStyle>
          <a:p>
            <a:r>
              <a:rPr lang="en-US" dirty="0">
                <a:cs typeface="Arial" panose="020B0604020202020204" pitchFamily="34" charset="0"/>
              </a:rPr>
              <a:t>intake &amp; eligibility guidelines</a:t>
            </a:r>
            <a:endParaRPr lang="en-US" dirty="0"/>
          </a:p>
        </p:txBody>
      </p:sp>
      <p:sp>
        <p:nvSpPr>
          <p:cNvPr id="10" name="Slide Number Placeholder 5">
            <a:extLst>
              <a:ext uri="{FF2B5EF4-FFF2-40B4-BE49-F238E27FC236}">
                <a16:creationId xmlns:a16="http://schemas.microsoft.com/office/drawing/2014/main" id="{9B356E40-1AD6-79C2-13F1-0D09C89EEEB2}"/>
              </a:ext>
            </a:extLst>
          </p:cNvPr>
          <p:cNvSpPr>
            <a:spLocks noGrp="1"/>
          </p:cNvSpPr>
          <p:nvPr>
            <p:ph type="sldNum" sz="quarter" idx="4"/>
          </p:nvPr>
        </p:nvSpPr>
        <p:spPr>
          <a:xfrm>
            <a:off x="458893" y="6356350"/>
            <a:ext cx="455507" cy="365125"/>
          </a:xfrm>
          <a:prstGeom prst="rect">
            <a:avLst/>
          </a:prstGeom>
        </p:spPr>
        <p:txBody>
          <a:bodyPr vert="horz" lIns="0" tIns="0" rIns="0" bIns="0" rtlCol="0" anchor="ctr"/>
          <a:lstStyle>
            <a:lvl1pPr algn="l">
              <a:defRPr sz="1200" b="0" i="0" cap="all" spc="150" baseline="0">
                <a:solidFill>
                  <a:schemeClr val="tx1">
                    <a:lumMod val="65000"/>
                    <a:lumOff val="35000"/>
                  </a:schemeClr>
                </a:solidFill>
                <a:latin typeface="Arial" panose="020B0604020202020204" pitchFamily="34" charset="0"/>
              </a:defRPr>
            </a:lvl1pPr>
          </a:lstStyle>
          <a:p>
            <a:fld id="{F91729D4-A164-47A3-830D-E792BCE699E4}" type="slidenum">
              <a:rPr lang="en-US" smtClean="0"/>
              <a:pPr/>
              <a:t>8</a:t>
            </a:fld>
            <a:endParaRPr lang="en-US" dirty="0"/>
          </a:p>
        </p:txBody>
      </p:sp>
    </p:spTree>
    <p:extLst>
      <p:ext uri="{BB962C8B-B14F-4D97-AF65-F5344CB8AC3E}">
        <p14:creationId xmlns:p14="http://schemas.microsoft.com/office/powerpoint/2010/main" val="222377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EFDCA-244E-DB3D-1E76-7163F51B284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D8EAA27-DA1B-54B1-CE3D-BB13CFA8C1B4}"/>
              </a:ext>
            </a:extLst>
          </p:cNvPr>
          <p:cNvSpPr>
            <a:spLocks noGrp="1"/>
          </p:cNvSpPr>
          <p:nvPr>
            <p:ph type="title"/>
          </p:nvPr>
        </p:nvSpPr>
        <p:spPr>
          <a:xfrm>
            <a:off x="0" y="229278"/>
            <a:ext cx="12192000" cy="764498"/>
          </a:xfrm>
        </p:spPr>
        <p:txBody>
          <a:bodyPr/>
          <a:lstStyle/>
          <a:p>
            <a:r>
              <a:rPr lang="en-US" dirty="0"/>
              <a:t>Fifth Category Eligibility </a:t>
            </a:r>
            <a:r>
              <a:rPr lang="en-US" sz="2000" dirty="0"/>
              <a:t>1-4</a:t>
            </a:r>
          </a:p>
        </p:txBody>
      </p:sp>
      <p:sp>
        <p:nvSpPr>
          <p:cNvPr id="14" name="Text Placeholder 13">
            <a:extLst>
              <a:ext uri="{FF2B5EF4-FFF2-40B4-BE49-F238E27FC236}">
                <a16:creationId xmlns:a16="http://schemas.microsoft.com/office/drawing/2014/main" id="{7A27BE4B-76DB-0E47-CDDF-B1380B2D942A}"/>
              </a:ext>
            </a:extLst>
          </p:cNvPr>
          <p:cNvSpPr>
            <a:spLocks noGrp="1"/>
          </p:cNvSpPr>
          <p:nvPr>
            <p:ph type="body" sz="quarter" idx="15"/>
          </p:nvPr>
        </p:nvSpPr>
        <p:spPr>
          <a:xfrm>
            <a:off x="914401" y="1591818"/>
            <a:ext cx="9025128" cy="3537966"/>
          </a:xfrm>
        </p:spPr>
        <p:txBody>
          <a:bodyPr/>
          <a:lstStyle/>
          <a:p>
            <a:pPr marL="342900" indent="-342900">
              <a:buClr>
                <a:srgbClr val="EE2E24"/>
              </a:buClr>
              <a:buFont typeface="Wingdings" panose="05000000000000000000" pitchFamily="2" charset="2"/>
              <a:buChar char="q"/>
            </a:pPr>
            <a:r>
              <a:rPr lang="en-US" dirty="0">
                <a:cs typeface="Arial" panose="020B0604020202020204" pitchFamily="34" charset="0"/>
              </a:rPr>
              <a:t>This is a category used by regional centers for those who do not meet one of the other defined categories.</a:t>
            </a:r>
          </a:p>
          <a:p>
            <a:pPr marL="342900" indent="-342900">
              <a:buClr>
                <a:srgbClr val="EE2E24"/>
              </a:buClr>
              <a:buFont typeface="Wingdings" panose="05000000000000000000" pitchFamily="2" charset="2"/>
              <a:buChar char="q"/>
            </a:pPr>
            <a:r>
              <a:rPr lang="en-US" dirty="0">
                <a:cs typeface="Arial" panose="020B0604020202020204" pitchFamily="34" charset="0"/>
              </a:rPr>
              <a:t>Definition of fifth category</a:t>
            </a:r>
          </a:p>
          <a:p>
            <a:pPr marL="1028700" lvl="1" indent="-342900">
              <a:buClr>
                <a:srgbClr val="EE2E24"/>
              </a:buClr>
              <a:buFont typeface="Wingdings" panose="05000000000000000000" pitchFamily="2" charset="2"/>
              <a:buChar char="q"/>
            </a:pPr>
            <a:r>
              <a:rPr lang="en-US" dirty="0">
                <a:latin typeface="Arial" panose="020B0604020202020204" pitchFamily="34" charset="0"/>
                <a:cs typeface="Arial" panose="020B0604020202020204" pitchFamily="34" charset="0"/>
              </a:rPr>
              <a:t>Individual has a disabling condition </a:t>
            </a:r>
            <a:r>
              <a:rPr lang="en-US" u="sng" dirty="0">
                <a:latin typeface="Arial" panose="020B0604020202020204" pitchFamily="34" charset="0"/>
                <a:cs typeface="Arial" panose="020B0604020202020204" pitchFamily="34" charset="0"/>
              </a:rPr>
              <a:t>“closely related” </a:t>
            </a:r>
            <a:r>
              <a:rPr lang="en-US" dirty="0">
                <a:latin typeface="Arial" panose="020B0604020202020204" pitchFamily="34" charset="0"/>
                <a:cs typeface="Arial" panose="020B0604020202020204" pitchFamily="34" charset="0"/>
              </a:rPr>
              <a:t>to an intellectual disability (i.e., “functions in a manner similar to that of a person with an intellectual disability ”) or</a:t>
            </a:r>
          </a:p>
          <a:p>
            <a:pPr marL="1028700" lvl="1" indent="-342900">
              <a:buClr>
                <a:srgbClr val="EE2E24"/>
              </a:buClr>
              <a:buFont typeface="Wingdings" panose="05000000000000000000" pitchFamily="2" charset="2"/>
              <a:buChar char="q"/>
            </a:pPr>
            <a:r>
              <a:rPr lang="en-US" dirty="0">
                <a:latin typeface="Arial" panose="020B0604020202020204" pitchFamily="34" charset="0"/>
                <a:cs typeface="Arial" panose="020B0604020202020204" pitchFamily="34" charset="0"/>
              </a:rPr>
              <a:t>Individual </a:t>
            </a:r>
            <a:r>
              <a:rPr lang="en-US" u="sng" dirty="0">
                <a:latin typeface="Arial" panose="020B0604020202020204" pitchFamily="34" charset="0"/>
                <a:cs typeface="Arial" panose="020B0604020202020204" pitchFamily="34" charset="0"/>
              </a:rPr>
              <a:t>requires treatment “similar to” </a:t>
            </a:r>
            <a:r>
              <a:rPr lang="en-US" dirty="0">
                <a:latin typeface="Arial" panose="020B0604020202020204" pitchFamily="34" charset="0"/>
                <a:cs typeface="Arial" panose="020B0604020202020204" pitchFamily="34" charset="0"/>
              </a:rPr>
              <a:t>that required for persons with intellectual disabilities</a:t>
            </a:r>
          </a:p>
          <a:p>
            <a:pPr lvl="1">
              <a:buNone/>
            </a:pPr>
            <a:endParaRPr lang="en-US" sz="1900" dirty="0">
              <a:latin typeface="Arial" panose="020B0604020202020204" pitchFamily="34" charset="0"/>
              <a:cs typeface="Arial" panose="020B0604020202020204" pitchFamily="34" charset="0"/>
            </a:endParaRPr>
          </a:p>
          <a:p>
            <a:pPr marL="457200" lvl="1" indent="0">
              <a:buClr>
                <a:srgbClr val="EE2E24"/>
              </a:buClr>
              <a:buNone/>
            </a:pPr>
            <a:endParaRPr lang="en-US" sz="3200" dirty="0">
              <a:latin typeface="Arial" panose="020B0604020202020204" pitchFamily="34" charset="0"/>
              <a:cs typeface="Arial" panose="020B0604020202020204" pitchFamily="34" charset="0"/>
            </a:endParaRPr>
          </a:p>
          <a:p>
            <a:endParaRPr lang="en-US" sz="2800" dirty="0">
              <a:cs typeface="Arial" panose="020B0604020202020204" pitchFamily="34" charset="0"/>
            </a:endParaRPr>
          </a:p>
        </p:txBody>
      </p:sp>
      <p:sp>
        <p:nvSpPr>
          <p:cNvPr id="3" name="Footer Placeholder 2">
            <a:extLst>
              <a:ext uri="{FF2B5EF4-FFF2-40B4-BE49-F238E27FC236}">
                <a16:creationId xmlns:a16="http://schemas.microsoft.com/office/drawing/2014/main" id="{F93A455D-66B3-F4B8-5D80-D4EA620DB254}"/>
              </a:ext>
            </a:extLst>
          </p:cNvPr>
          <p:cNvSpPr>
            <a:spLocks noGrp="1"/>
          </p:cNvSpPr>
          <p:nvPr>
            <p:ph type="ftr" sz="quarter" idx="3"/>
          </p:nvPr>
        </p:nvSpPr>
        <p:spPr/>
        <p:txBody>
          <a:bodyPr/>
          <a:lstStyle/>
          <a:p>
            <a:r>
              <a:rPr lang="en-US" dirty="0">
                <a:cs typeface="Arial" panose="020B0604020202020204" pitchFamily="34" charset="0"/>
              </a:rPr>
              <a:t>intake &amp; eligibility guidelines</a:t>
            </a:r>
            <a:endParaRPr lang="en-US" dirty="0"/>
          </a:p>
        </p:txBody>
      </p:sp>
      <p:sp>
        <p:nvSpPr>
          <p:cNvPr id="4" name="Slide Number Placeholder 3">
            <a:extLst>
              <a:ext uri="{FF2B5EF4-FFF2-40B4-BE49-F238E27FC236}">
                <a16:creationId xmlns:a16="http://schemas.microsoft.com/office/drawing/2014/main" id="{5687BFCA-BBC0-012A-2BDC-DA9673264B91}"/>
              </a:ext>
            </a:extLst>
          </p:cNvPr>
          <p:cNvSpPr>
            <a:spLocks noGrp="1"/>
          </p:cNvSpPr>
          <p:nvPr>
            <p:ph type="sldNum" sz="quarter" idx="4"/>
          </p:nvPr>
        </p:nvSpPr>
        <p:spPr/>
        <p:txBody>
          <a:bodyPr/>
          <a:lstStyle/>
          <a:p>
            <a:fld id="{F91729D4-A164-47A3-830D-E792BCE699E4}" type="slidenum">
              <a:rPr lang="en-US" smtClean="0"/>
              <a:pPr/>
              <a:t>9</a:t>
            </a:fld>
            <a:endParaRPr lang="en-US" dirty="0"/>
          </a:p>
        </p:txBody>
      </p:sp>
      <p:sp>
        <p:nvSpPr>
          <p:cNvPr id="2" name="TextBox 1">
            <a:extLst>
              <a:ext uri="{FF2B5EF4-FFF2-40B4-BE49-F238E27FC236}">
                <a16:creationId xmlns:a16="http://schemas.microsoft.com/office/drawing/2014/main" id="{32EF13B0-7B52-E001-0550-EF4417D548F1}"/>
              </a:ext>
            </a:extLst>
          </p:cNvPr>
          <p:cNvSpPr txBox="1"/>
          <p:nvPr/>
        </p:nvSpPr>
        <p:spPr>
          <a:xfrm>
            <a:off x="914400" y="5129784"/>
            <a:ext cx="8046720" cy="461665"/>
          </a:xfrm>
          <a:prstGeom prst="rect">
            <a:avLst/>
          </a:prstGeom>
          <a:noFill/>
        </p:spPr>
        <p:txBody>
          <a:bodyPr wrap="square" rtlCol="0">
            <a:spAutoFit/>
          </a:bodyPr>
          <a:lstStyle/>
          <a:p>
            <a:pPr>
              <a:buFont typeface="Wingdings" pitchFamily="2" charset="2"/>
              <a:buNone/>
            </a:pPr>
            <a:r>
              <a:rPr lang="en-US" sz="1200" dirty="0">
                <a:latin typeface="Arial" panose="020B0604020202020204" pitchFamily="34" charset="0"/>
                <a:cs typeface="Arial" panose="020B0604020202020204" pitchFamily="34" charset="0"/>
              </a:rPr>
              <a:t>17 CCR §54000;  WIC 4512(a)</a:t>
            </a:r>
          </a:p>
          <a:p>
            <a:r>
              <a:rPr lang="en-US" sz="1200" dirty="0">
                <a:latin typeface="Arial" panose="020B0604020202020204" pitchFamily="34" charset="0"/>
                <a:cs typeface="Arial" panose="020B0604020202020204" pitchFamily="34" charset="0"/>
              </a:rPr>
              <a:t>See ARCA Guidelines adopted March 16, 2002 - </a:t>
            </a:r>
            <a:r>
              <a:rPr lang="en-US" sz="1200" dirty="0">
                <a:latin typeface="Arial" panose="020B0604020202020204" pitchFamily="34" charset="0"/>
                <a:cs typeface="Arial" panose="020B0604020202020204" pitchFamily="34" charset="0"/>
                <a:hlinkClick r:id="rId2"/>
              </a:rPr>
              <a:t>www.arcanet.org/pdfs/5th.category.guidelines.pdf</a:t>
            </a:r>
            <a:r>
              <a:rPr lang="en-US" sz="12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52890426"/>
      </p:ext>
    </p:extLst>
  </p:cSld>
  <p:clrMapOvr>
    <a:masterClrMapping/>
  </p:clrMapOvr>
</p:sld>
</file>

<file path=ppt/theme/theme1.xml><?xml version="1.0" encoding="utf-8"?>
<a:theme xmlns:a="http://schemas.openxmlformats.org/drawingml/2006/main" name="Cover">
  <a:themeElements>
    <a:clrScheme name="Custom 17">
      <a:dk1>
        <a:sysClr val="windowText" lastClr="000000"/>
      </a:dk1>
      <a:lt1>
        <a:sysClr val="window" lastClr="FFFFFF"/>
      </a:lt1>
      <a:dk2>
        <a:srgbClr val="44546A"/>
      </a:dk2>
      <a:lt2>
        <a:srgbClr val="E7E6E6"/>
      </a:lt2>
      <a:accent1>
        <a:srgbClr val="BED6DA"/>
      </a:accent1>
      <a:accent2>
        <a:srgbClr val="3E7090"/>
      </a:accent2>
      <a:accent3>
        <a:srgbClr val="93A5A8"/>
      </a:accent3>
      <a:accent4>
        <a:srgbClr val="627272"/>
      </a:accent4>
      <a:accent5>
        <a:srgbClr val="BDA07D"/>
      </a:accent5>
      <a:accent6>
        <a:srgbClr val="D8CAB7"/>
      </a:accent6>
      <a:hlink>
        <a:srgbClr val="0563C1"/>
      </a:hlink>
      <a:folHlink>
        <a:srgbClr val="954F72"/>
      </a:folHlink>
    </a:clrScheme>
    <a:fontScheme name="Custom 24">
      <a:majorFont>
        <a:latin typeface="Segoe UI Ligh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astal_Presentation_TM33468121_Win32_JC_SL_v3" id="{5CC0C496-FD8A-42BF-932F-4FD62E56F269}" vid="{DBEAE538-0105-45CF-A6D4-E0B303E1878A}"/>
    </a:ext>
  </a:extLst>
</a:theme>
</file>

<file path=ppt/theme/theme2.xml><?xml version="1.0" encoding="utf-8"?>
<a:theme xmlns:a="http://schemas.openxmlformats.org/drawingml/2006/main" name="Internal">
  <a:themeElements>
    <a:clrScheme name="Custom 17">
      <a:dk1>
        <a:sysClr val="windowText" lastClr="000000"/>
      </a:dk1>
      <a:lt1>
        <a:sysClr val="window" lastClr="FFFFFF"/>
      </a:lt1>
      <a:dk2>
        <a:srgbClr val="44546A"/>
      </a:dk2>
      <a:lt2>
        <a:srgbClr val="E7E6E6"/>
      </a:lt2>
      <a:accent1>
        <a:srgbClr val="BED6DA"/>
      </a:accent1>
      <a:accent2>
        <a:srgbClr val="3E7090"/>
      </a:accent2>
      <a:accent3>
        <a:srgbClr val="93A5A8"/>
      </a:accent3>
      <a:accent4>
        <a:srgbClr val="627272"/>
      </a:accent4>
      <a:accent5>
        <a:srgbClr val="BDA07D"/>
      </a:accent5>
      <a:accent6>
        <a:srgbClr val="D8CAB7"/>
      </a:accent6>
      <a:hlink>
        <a:srgbClr val="0563C1"/>
      </a:hlink>
      <a:folHlink>
        <a:srgbClr val="954F72"/>
      </a:folHlink>
    </a:clrScheme>
    <a:fontScheme name="Custom 24">
      <a:majorFont>
        <a:latin typeface="Segoe UI Ligh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astal_Presentation_TM33468121_Win32_JC_SL_v3" id="{5CC0C496-FD8A-42BF-932F-4FD62E56F269}" vid="{DBEAE538-0105-45CF-A6D4-E0B303E1878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0" ma:contentTypeDescription="Create a new document." ma:contentTypeScope="" ma:versionID="1267097ee5f5874adfcc408041ae252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95891a93df65b14727750f2c06c306c"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79BBA1-1277-4614-8DDE-B2EB22751222}">
  <ds:schemaRefs>
    <ds:schemaRef ds:uri="http://schemas.microsoft.com/sharepoint/v3/contenttype/forms"/>
  </ds:schemaRefs>
</ds:datastoreItem>
</file>

<file path=customXml/itemProps2.xml><?xml version="1.0" encoding="utf-8"?>
<ds:datastoreItem xmlns:ds="http://schemas.openxmlformats.org/officeDocument/2006/customXml" ds:itemID="{62AF5DA8-6387-4138-BF96-B65D39F2FC21}">
  <ds:schemaRefs>
    <ds:schemaRef ds:uri="http://purl.org/dc/elements/1.1/"/>
    <ds:schemaRef ds:uri="http://schemas.microsoft.com/office/2006/documentManagement/types"/>
    <ds:schemaRef ds:uri="http://www.w3.org/XML/1998/namespace"/>
    <ds:schemaRef ds:uri="71af3243-3dd4-4a8d-8c0d-dd76da1f02a5"/>
    <ds:schemaRef ds:uri="http://purl.org/dc/terms/"/>
    <ds:schemaRef ds:uri="http://schemas.microsoft.com/office/2006/metadata/properties"/>
    <ds:schemaRef ds:uri="http://schemas.microsoft.com/office/infopath/2007/PartnerControls"/>
    <ds:schemaRef ds:uri="http://schemas.openxmlformats.org/package/2006/metadata/core-properties"/>
    <ds:schemaRef ds:uri="230e9df3-be65-4c73-a93b-d1236ebd677e"/>
    <ds:schemaRef ds:uri="16c05727-aa75-4e4a-9b5f-8a80a1165891"/>
    <ds:schemaRef ds:uri="http://schemas.microsoft.com/sharepoint/v3"/>
    <ds:schemaRef ds:uri="http://purl.org/dc/dcmitype/"/>
  </ds:schemaRefs>
</ds:datastoreItem>
</file>

<file path=customXml/itemProps3.xml><?xml version="1.0" encoding="utf-8"?>
<ds:datastoreItem xmlns:ds="http://schemas.openxmlformats.org/officeDocument/2006/customXml" ds:itemID="{13EF380A-18DE-4A59-8A28-3F29B5D010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2e691bd1-edd3-47d6-aa9f-359e2f2ab79c}" enabled="1" method="Standard" siteId="{0235ba6b-2cf0-4b75-bc5d-d6187ce33de3}" contentBits="0" removed="0"/>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
  <TotalTime>4</TotalTime>
  <Words>2377</Words>
  <Application>Microsoft Office PowerPoint</Application>
  <PresentationFormat>Widescreen</PresentationFormat>
  <Paragraphs>363</Paragraphs>
  <Slides>30</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30</vt:i4>
      </vt:variant>
    </vt:vector>
  </HeadingPairs>
  <TitlesOfParts>
    <vt:vector size="37" baseType="lpstr">
      <vt:lpstr>Arial</vt:lpstr>
      <vt:lpstr>Arial Narrow</vt:lpstr>
      <vt:lpstr>Segoe UI Light</vt:lpstr>
      <vt:lpstr>Times New Roman</vt:lpstr>
      <vt:lpstr>Wingdings</vt:lpstr>
      <vt:lpstr>Cover</vt:lpstr>
      <vt:lpstr>Internal</vt:lpstr>
      <vt:lpstr>Navigating Regional Center Eligibility</vt:lpstr>
      <vt:lpstr>Objectives</vt:lpstr>
      <vt:lpstr>Lanterman Eligibility 1-2</vt:lpstr>
      <vt:lpstr>Lanterman Eligibility 2-2</vt:lpstr>
      <vt:lpstr>Lanterman Eligibility – Substantial Disability</vt:lpstr>
      <vt:lpstr>Lanterman Eligibility</vt:lpstr>
      <vt:lpstr>Lanterman Eligibility - Exclusions</vt:lpstr>
      <vt:lpstr>Fifth Category Eligibility </vt:lpstr>
      <vt:lpstr>Fifth Category Eligibility 1-4</vt:lpstr>
      <vt:lpstr>Fifth Category Eligibility 2-4</vt:lpstr>
      <vt:lpstr>Fifth Category Eligibility 3-4</vt:lpstr>
      <vt:lpstr>Fifth Category Eligibility 4-4</vt:lpstr>
      <vt:lpstr>Fifth Category Diagnosis Examples </vt:lpstr>
      <vt:lpstr>Intake Procedures &amp; Timelines</vt:lpstr>
      <vt:lpstr>Intake Procedures 1-3</vt:lpstr>
      <vt:lpstr>Intake Procedures 2-3</vt:lpstr>
      <vt:lpstr>Intake Procedures 3-3</vt:lpstr>
      <vt:lpstr>Intake Timelines</vt:lpstr>
      <vt:lpstr>Eligibility Determination</vt:lpstr>
      <vt:lpstr>Eligibility Determination – Granted </vt:lpstr>
      <vt:lpstr>Eligibility Determination – Ineligible 1-2</vt:lpstr>
      <vt:lpstr>Eligibility Determination – Ineligible 2-2</vt:lpstr>
      <vt:lpstr>Lanterman Services A guideline of services available for over age 3 </vt:lpstr>
      <vt:lpstr>Services Available 1-3 The services and supports that regional centers provide include, but are not limited to, those listed below.  This list is from section 4512(b) of the Lanterman Act, but if a consumer needs a service not contained in this list, the IPP team may still authorize it. </vt:lpstr>
      <vt:lpstr>Services Available 2-3 </vt:lpstr>
      <vt:lpstr>Services Available 3-3 </vt:lpstr>
      <vt:lpstr> Resources &amp; Helpful Publications </vt:lpstr>
      <vt:lpstr>Resources on Regional Center Eligibility   </vt:lpstr>
      <vt:lpstr>Questions &amp; Answers</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center intake &amp; eligibility guidelines</dc:title>
  <dc:subject/>
  <dc:creator>VonThenen, Scarlett@SCDD</dc:creator>
  <cp:keywords/>
  <dc:description/>
  <cp:lastModifiedBy>VonThenen, Scarlett@SCDD</cp:lastModifiedBy>
  <cp:revision>2</cp:revision>
  <dcterms:created xsi:type="dcterms:W3CDTF">2021-05-30T14:58:49Z</dcterms:created>
  <dcterms:modified xsi:type="dcterms:W3CDTF">2025-11-04T17:09:30Z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