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50" r:id="rId2"/>
  </p:sldMasterIdLst>
  <p:notesMasterIdLst>
    <p:notesMasterId r:id="rId49"/>
  </p:notesMasterIdLst>
  <p:handoutMasterIdLst>
    <p:handoutMasterId r:id="rId50"/>
  </p:handoutMasterIdLst>
  <p:sldIdLst>
    <p:sldId id="256" r:id="rId3"/>
    <p:sldId id="336" r:id="rId4"/>
    <p:sldId id="344" r:id="rId5"/>
    <p:sldId id="379" r:id="rId6"/>
    <p:sldId id="380" r:id="rId7"/>
    <p:sldId id="381" r:id="rId8"/>
    <p:sldId id="382" r:id="rId9"/>
    <p:sldId id="271" r:id="rId10"/>
    <p:sldId id="383" r:id="rId11"/>
    <p:sldId id="384" r:id="rId12"/>
    <p:sldId id="385" r:id="rId13"/>
    <p:sldId id="268" r:id="rId14"/>
    <p:sldId id="386" r:id="rId15"/>
    <p:sldId id="388" r:id="rId16"/>
    <p:sldId id="439" r:id="rId17"/>
    <p:sldId id="390" r:id="rId18"/>
    <p:sldId id="440" r:id="rId19"/>
    <p:sldId id="288" r:id="rId20"/>
    <p:sldId id="441" r:id="rId21"/>
    <p:sldId id="395" r:id="rId22"/>
    <p:sldId id="303" r:id="rId23"/>
    <p:sldId id="420" r:id="rId24"/>
    <p:sldId id="443" r:id="rId25"/>
    <p:sldId id="374" r:id="rId26"/>
    <p:sldId id="276" r:id="rId27"/>
    <p:sldId id="391" r:id="rId28"/>
    <p:sldId id="392" r:id="rId29"/>
    <p:sldId id="430" r:id="rId30"/>
    <p:sldId id="366" r:id="rId31"/>
    <p:sldId id="416" r:id="rId32"/>
    <p:sldId id="445" r:id="rId33"/>
    <p:sldId id="446" r:id="rId34"/>
    <p:sldId id="403" r:id="rId35"/>
    <p:sldId id="423" r:id="rId36"/>
    <p:sldId id="436" r:id="rId37"/>
    <p:sldId id="401" r:id="rId38"/>
    <p:sldId id="306" r:id="rId39"/>
    <p:sldId id="437" r:id="rId40"/>
    <p:sldId id="259" r:id="rId41"/>
    <p:sldId id="367" r:id="rId42"/>
    <p:sldId id="373" r:id="rId43"/>
    <p:sldId id="370" r:id="rId44"/>
    <p:sldId id="369" r:id="rId45"/>
    <p:sldId id="375" r:id="rId46"/>
    <p:sldId id="429" r:id="rId47"/>
    <p:sldId id="44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66C9B-A3E6-4A7A-8528-98C6B7CB14CF}" v="334" dt="2023-10-20T00:11:22.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7563" autoAdjust="0"/>
  </p:normalViewPr>
  <p:slideViewPr>
    <p:cSldViewPr>
      <p:cViewPr varScale="1">
        <p:scale>
          <a:sx n="57" d="100"/>
          <a:sy n="57" d="100"/>
        </p:scale>
        <p:origin x="48" y="4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Brian@SCDD" userId="fccf0144-8156-47bc-ac70-6fb2fead0529" providerId="ADAL" clId="{31266C9B-A3E6-4A7A-8528-98C6B7CB14CF}"/>
    <pc:docChg chg="undo custSel modSld">
      <pc:chgData name="Hoang, Brian@SCDD" userId="fccf0144-8156-47bc-ac70-6fb2fead0529" providerId="ADAL" clId="{31266C9B-A3E6-4A7A-8528-98C6B7CB14CF}" dt="2023-10-20T00:11:22.947" v="1011"/>
      <pc:docMkLst>
        <pc:docMk/>
      </pc:docMkLst>
      <pc:sldChg chg="modSp">
        <pc:chgData name="Hoang, Brian@SCDD" userId="fccf0144-8156-47bc-ac70-6fb2fead0529" providerId="ADAL" clId="{31266C9B-A3E6-4A7A-8528-98C6B7CB14CF}" dt="2023-10-19T23:26:50.323" v="357"/>
        <pc:sldMkLst>
          <pc:docMk/>
          <pc:sldMk cId="0" sldId="256"/>
        </pc:sldMkLst>
        <pc:spChg chg="mod">
          <ac:chgData name="Hoang, Brian@SCDD" userId="fccf0144-8156-47bc-ac70-6fb2fead0529" providerId="ADAL" clId="{31266C9B-A3E6-4A7A-8528-98C6B7CB14CF}" dt="2023-10-19T23:26:50.323" v="357"/>
          <ac:spMkLst>
            <pc:docMk/>
            <pc:sldMk cId="0" sldId="256"/>
            <ac:spMk id="3074" creationId="{00000000-0000-0000-0000-000000000000}"/>
          </ac:spMkLst>
        </pc:spChg>
      </pc:sldChg>
      <pc:sldChg chg="modSp mod">
        <pc:chgData name="Hoang, Brian@SCDD" userId="fccf0144-8156-47bc-ac70-6fb2fead0529" providerId="ADAL" clId="{31266C9B-A3E6-4A7A-8528-98C6B7CB14CF}" dt="2023-10-20T00:04:19.028" v="929" actId="255"/>
        <pc:sldMkLst>
          <pc:docMk/>
          <pc:sldMk cId="53735941" sldId="259"/>
        </pc:sldMkLst>
        <pc:spChg chg="mod">
          <ac:chgData name="Hoang, Brian@SCDD" userId="fccf0144-8156-47bc-ac70-6fb2fead0529" providerId="ADAL" clId="{31266C9B-A3E6-4A7A-8528-98C6B7CB14CF}" dt="2023-10-20T00:03:25.367" v="914"/>
          <ac:spMkLst>
            <pc:docMk/>
            <pc:sldMk cId="53735941" sldId="259"/>
            <ac:spMk id="3" creationId="{00000000-0000-0000-0000-000000000000}"/>
          </ac:spMkLst>
        </pc:spChg>
        <pc:spChg chg="mod">
          <ac:chgData name="Hoang, Brian@SCDD" userId="fccf0144-8156-47bc-ac70-6fb2fead0529" providerId="ADAL" clId="{31266C9B-A3E6-4A7A-8528-98C6B7CB14CF}" dt="2023-10-20T00:02:39.341" v="905" actId="14100"/>
          <ac:spMkLst>
            <pc:docMk/>
            <pc:sldMk cId="53735941" sldId="259"/>
            <ac:spMk id="5" creationId="{AD5D6AAA-9EE1-4CCB-93A8-FABD2D66600D}"/>
          </ac:spMkLst>
        </pc:spChg>
        <pc:graphicFrameChg chg="mod">
          <ac:chgData name="Hoang, Brian@SCDD" userId="fccf0144-8156-47bc-ac70-6fb2fead0529" providerId="ADAL" clId="{31266C9B-A3E6-4A7A-8528-98C6B7CB14CF}" dt="2023-10-20T00:04:19.028" v="929" actId="255"/>
          <ac:graphicFrameMkLst>
            <pc:docMk/>
            <pc:sldMk cId="53735941" sldId="259"/>
            <ac:graphicFrameMk id="6" creationId="{00000000-0000-0000-0000-000000000000}"/>
          </ac:graphicFrameMkLst>
        </pc:graphicFrameChg>
      </pc:sldChg>
      <pc:sldChg chg="addSp delSp modSp mod">
        <pc:chgData name="Hoang, Brian@SCDD" userId="fccf0144-8156-47bc-ac70-6fb2fead0529" providerId="ADAL" clId="{31266C9B-A3E6-4A7A-8528-98C6B7CB14CF}" dt="2023-10-19T20:38:03.162" v="89" actId="478"/>
        <pc:sldMkLst>
          <pc:docMk/>
          <pc:sldMk cId="4285108955" sldId="268"/>
        </pc:sldMkLst>
        <pc:spChg chg="del">
          <ac:chgData name="Hoang, Brian@SCDD" userId="fccf0144-8156-47bc-ac70-6fb2fead0529" providerId="ADAL" clId="{31266C9B-A3E6-4A7A-8528-98C6B7CB14CF}" dt="2023-10-19T20:38:03.162" v="89" actId="478"/>
          <ac:spMkLst>
            <pc:docMk/>
            <pc:sldMk cId="4285108955" sldId="268"/>
            <ac:spMk id="5" creationId="{90A89889-FC92-6D81-2E3E-A0944D1E55EE}"/>
          </ac:spMkLst>
        </pc:spChg>
        <pc:picChg chg="del mod">
          <ac:chgData name="Hoang, Brian@SCDD" userId="fccf0144-8156-47bc-ac70-6fb2fead0529" providerId="ADAL" clId="{31266C9B-A3E6-4A7A-8528-98C6B7CB14CF}" dt="2023-10-19T20:37:39.598" v="84" actId="478"/>
          <ac:picMkLst>
            <pc:docMk/>
            <pc:sldMk cId="4285108955" sldId="268"/>
            <ac:picMk id="4" creationId="{2CB35CF9-D3DB-405F-B46C-CB96901E5F22}"/>
          </ac:picMkLst>
        </pc:picChg>
        <pc:picChg chg="add del mod">
          <ac:chgData name="Hoang, Brian@SCDD" userId="fccf0144-8156-47bc-ac70-6fb2fead0529" providerId="ADAL" clId="{31266C9B-A3E6-4A7A-8528-98C6B7CB14CF}" dt="2023-10-19T20:37:45.937" v="86"/>
          <ac:picMkLst>
            <pc:docMk/>
            <pc:sldMk cId="4285108955" sldId="268"/>
            <ac:picMk id="6" creationId="{DE2877AD-1318-4B49-B586-7AFFA8A2F7B4}"/>
          </ac:picMkLst>
        </pc:picChg>
        <pc:picChg chg="add mod">
          <ac:chgData name="Hoang, Brian@SCDD" userId="fccf0144-8156-47bc-ac70-6fb2fead0529" providerId="ADAL" clId="{31266C9B-A3E6-4A7A-8528-98C6B7CB14CF}" dt="2023-10-19T20:38:00.687" v="88" actId="1076"/>
          <ac:picMkLst>
            <pc:docMk/>
            <pc:sldMk cId="4285108955" sldId="268"/>
            <ac:picMk id="7" creationId="{8D762273-8A59-4FD3-B241-C4F0417D0E53}"/>
          </ac:picMkLst>
        </pc:picChg>
      </pc:sldChg>
      <pc:sldChg chg="addSp delSp modSp mod">
        <pc:chgData name="Hoang, Brian@SCDD" userId="fccf0144-8156-47bc-ac70-6fb2fead0529" providerId="ADAL" clId="{31266C9B-A3E6-4A7A-8528-98C6B7CB14CF}" dt="2023-10-19T20:21:32.206" v="55" actId="1076"/>
        <pc:sldMkLst>
          <pc:docMk/>
          <pc:sldMk cId="1581069754" sldId="271"/>
        </pc:sldMkLst>
        <pc:spChg chg="del mod">
          <ac:chgData name="Hoang, Brian@SCDD" userId="fccf0144-8156-47bc-ac70-6fb2fead0529" providerId="ADAL" clId="{31266C9B-A3E6-4A7A-8528-98C6B7CB14CF}" dt="2023-10-19T20:21:29.826" v="52"/>
          <ac:spMkLst>
            <pc:docMk/>
            <pc:sldMk cId="1581069754" sldId="271"/>
            <ac:spMk id="2" creationId="{DC8472E1-E2C2-45E9-92F2-98D88C476066}"/>
          </ac:spMkLst>
        </pc:spChg>
        <pc:spChg chg="del mod">
          <ac:chgData name="Hoang, Brian@SCDD" userId="fccf0144-8156-47bc-ac70-6fb2fead0529" providerId="ADAL" clId="{31266C9B-A3E6-4A7A-8528-98C6B7CB14CF}" dt="2023-10-19T20:21:29.831" v="54"/>
          <ac:spMkLst>
            <pc:docMk/>
            <pc:sldMk cId="1581069754" sldId="271"/>
            <ac:spMk id="3" creationId="{D3D73FAA-8319-4EF5-B0FB-7B4F5E1A998A}"/>
          </ac:spMkLst>
        </pc:spChg>
        <pc:picChg chg="del">
          <ac:chgData name="Hoang, Brian@SCDD" userId="fccf0144-8156-47bc-ac70-6fb2fead0529" providerId="ADAL" clId="{31266C9B-A3E6-4A7A-8528-98C6B7CB14CF}" dt="2023-10-19T20:21:04.457" v="42" actId="478"/>
          <ac:picMkLst>
            <pc:docMk/>
            <pc:sldMk cId="1581069754" sldId="271"/>
            <ac:picMk id="4" creationId="{C1C5EA3F-3EAE-4EA6-B504-3C1B23AC05C6}"/>
          </ac:picMkLst>
        </pc:picChg>
        <pc:picChg chg="add mod">
          <ac:chgData name="Hoang, Brian@SCDD" userId="fccf0144-8156-47bc-ac70-6fb2fead0529" providerId="ADAL" clId="{31266C9B-A3E6-4A7A-8528-98C6B7CB14CF}" dt="2023-10-19T20:21:32.206" v="55" actId="1076"/>
          <ac:picMkLst>
            <pc:docMk/>
            <pc:sldMk cId="1581069754" sldId="271"/>
            <ac:picMk id="5" creationId="{BF0A807D-6267-436D-BE6D-1955D47F1AF4}"/>
          </ac:picMkLst>
        </pc:picChg>
      </pc:sldChg>
      <pc:sldChg chg="addSp delSp modSp mod">
        <pc:chgData name="Hoang, Brian@SCDD" userId="fccf0144-8156-47bc-ac70-6fb2fead0529" providerId="ADAL" clId="{31266C9B-A3E6-4A7A-8528-98C6B7CB14CF}" dt="2023-10-19T22:44:12.967" v="225" actId="14100"/>
        <pc:sldMkLst>
          <pc:docMk/>
          <pc:sldMk cId="1712398335" sldId="276"/>
        </pc:sldMkLst>
        <pc:spChg chg="mod">
          <ac:chgData name="Hoang, Brian@SCDD" userId="fccf0144-8156-47bc-ac70-6fb2fead0529" providerId="ADAL" clId="{31266C9B-A3E6-4A7A-8528-98C6B7CB14CF}" dt="2023-10-19T22:43:47.194" v="222"/>
          <ac:spMkLst>
            <pc:docMk/>
            <pc:sldMk cId="1712398335" sldId="276"/>
            <ac:spMk id="54" creationId="{54F391A5-F86B-4CA6-86CB-0390ABC8EA79}"/>
          </ac:spMkLst>
        </pc:spChg>
        <pc:picChg chg="add del mod">
          <ac:chgData name="Hoang, Brian@SCDD" userId="fccf0144-8156-47bc-ac70-6fb2fead0529" providerId="ADAL" clId="{31266C9B-A3E6-4A7A-8528-98C6B7CB14CF}" dt="2023-10-19T22:43:36.981" v="219" actId="478"/>
          <ac:picMkLst>
            <pc:docMk/>
            <pc:sldMk cId="1712398335" sldId="276"/>
            <ac:picMk id="2" creationId="{EAD00225-9125-48ED-B3D2-1166FDA3CACB}"/>
          </ac:picMkLst>
        </pc:picChg>
        <pc:picChg chg="add mod">
          <ac:chgData name="Hoang, Brian@SCDD" userId="fccf0144-8156-47bc-ac70-6fb2fead0529" providerId="ADAL" clId="{31266C9B-A3E6-4A7A-8528-98C6B7CB14CF}" dt="2023-10-19T22:44:12.967" v="225" actId="14100"/>
          <ac:picMkLst>
            <pc:docMk/>
            <pc:sldMk cId="1712398335" sldId="276"/>
            <ac:picMk id="6" creationId="{C1A29F94-7033-4D44-99D1-C4730403B741}"/>
          </ac:picMkLst>
        </pc:picChg>
      </pc:sldChg>
      <pc:sldChg chg="modSp mod">
        <pc:chgData name="Hoang, Brian@SCDD" userId="fccf0144-8156-47bc-ac70-6fb2fead0529" providerId="ADAL" clId="{31266C9B-A3E6-4A7A-8528-98C6B7CB14CF}" dt="2023-10-19T22:16:11.747" v="163" actId="1076"/>
        <pc:sldMkLst>
          <pc:docMk/>
          <pc:sldMk cId="2419697293" sldId="288"/>
        </pc:sldMkLst>
        <pc:picChg chg="mod">
          <ac:chgData name="Hoang, Brian@SCDD" userId="fccf0144-8156-47bc-ac70-6fb2fead0529" providerId="ADAL" clId="{31266C9B-A3E6-4A7A-8528-98C6B7CB14CF}" dt="2023-10-19T22:16:11.747" v="163" actId="1076"/>
          <ac:picMkLst>
            <pc:docMk/>
            <pc:sldMk cId="2419697293" sldId="288"/>
            <ac:picMk id="4" creationId="{80B2D972-BEC3-4A23-86CD-9642240A2180}"/>
          </ac:picMkLst>
        </pc:picChg>
      </pc:sldChg>
      <pc:sldChg chg="modSp mod">
        <pc:chgData name="Hoang, Brian@SCDD" userId="fccf0144-8156-47bc-ac70-6fb2fead0529" providerId="ADAL" clId="{31266C9B-A3E6-4A7A-8528-98C6B7CB14CF}" dt="2023-10-19T22:31:57.786" v="189" actId="20577"/>
        <pc:sldMkLst>
          <pc:docMk/>
          <pc:sldMk cId="0" sldId="303"/>
        </pc:sldMkLst>
        <pc:spChg chg="mod">
          <ac:chgData name="Hoang, Brian@SCDD" userId="fccf0144-8156-47bc-ac70-6fb2fead0529" providerId="ADAL" clId="{31266C9B-A3E6-4A7A-8528-98C6B7CB14CF}" dt="2023-10-19T22:31:57.786" v="189" actId="20577"/>
          <ac:spMkLst>
            <pc:docMk/>
            <pc:sldMk cId="0" sldId="303"/>
            <ac:spMk id="56322" creationId="{00000000-0000-0000-0000-000000000000}"/>
          </ac:spMkLst>
        </pc:spChg>
      </pc:sldChg>
      <pc:sldChg chg="modSp mod">
        <pc:chgData name="Hoang, Brian@SCDD" userId="fccf0144-8156-47bc-ac70-6fb2fead0529" providerId="ADAL" clId="{31266C9B-A3E6-4A7A-8528-98C6B7CB14CF}" dt="2023-10-20T00:05:46.472" v="944" actId="255"/>
        <pc:sldMkLst>
          <pc:docMk/>
          <pc:sldMk cId="0" sldId="306"/>
        </pc:sldMkLst>
        <pc:spChg chg="mod">
          <ac:chgData name="Hoang, Brian@SCDD" userId="fccf0144-8156-47bc-ac70-6fb2fead0529" providerId="ADAL" clId="{31266C9B-A3E6-4A7A-8528-98C6B7CB14CF}" dt="2023-10-20T00:05:20.272" v="941"/>
          <ac:spMkLst>
            <pc:docMk/>
            <pc:sldMk cId="0" sldId="306"/>
            <ac:spMk id="2" creationId="{51411C59-7313-4D7B-8359-E58D4F39801E}"/>
          </ac:spMkLst>
        </pc:spChg>
        <pc:spChg chg="mod">
          <ac:chgData name="Hoang, Brian@SCDD" userId="fccf0144-8156-47bc-ac70-6fb2fead0529" providerId="ADAL" clId="{31266C9B-A3E6-4A7A-8528-98C6B7CB14CF}" dt="2023-10-20T00:05:46.472" v="944" actId="255"/>
          <ac:spMkLst>
            <pc:docMk/>
            <pc:sldMk cId="0" sldId="306"/>
            <ac:spMk id="4" creationId="{00000000-0000-0000-0000-000000000000}"/>
          </ac:spMkLst>
        </pc:spChg>
        <pc:spChg chg="mod">
          <ac:chgData name="Hoang, Brian@SCDD" userId="fccf0144-8156-47bc-ac70-6fb2fead0529" providerId="ADAL" clId="{31266C9B-A3E6-4A7A-8528-98C6B7CB14CF}" dt="2023-10-20T00:05:33.526" v="943"/>
          <ac:spMkLst>
            <pc:docMk/>
            <pc:sldMk cId="0" sldId="306"/>
            <ac:spMk id="55299" creationId="{00000000-0000-0000-0000-000000000000}"/>
          </ac:spMkLst>
        </pc:spChg>
      </pc:sldChg>
      <pc:sldChg chg="modSp">
        <pc:chgData name="Hoang, Brian@SCDD" userId="fccf0144-8156-47bc-ac70-6fb2fead0529" providerId="ADAL" clId="{31266C9B-A3E6-4A7A-8528-98C6B7CB14CF}" dt="2023-10-19T23:27:28.965" v="359"/>
        <pc:sldMkLst>
          <pc:docMk/>
          <pc:sldMk cId="0" sldId="336"/>
        </pc:sldMkLst>
        <pc:spChg chg="mod">
          <ac:chgData name="Hoang, Brian@SCDD" userId="fccf0144-8156-47bc-ac70-6fb2fead0529" providerId="ADAL" clId="{31266C9B-A3E6-4A7A-8528-98C6B7CB14CF}" dt="2023-10-19T23:27:28.965" v="359"/>
          <ac:spMkLst>
            <pc:docMk/>
            <pc:sldMk cId="0" sldId="336"/>
            <ac:spMk id="3" creationId="{681D6D30-76E3-4CE5-BF48-E8525BC99F1E}"/>
          </ac:spMkLst>
        </pc:spChg>
        <pc:spChg chg="mod">
          <ac:chgData name="Hoang, Brian@SCDD" userId="fccf0144-8156-47bc-ac70-6fb2fead0529" providerId="ADAL" clId="{31266C9B-A3E6-4A7A-8528-98C6B7CB14CF}" dt="2023-10-19T23:27:02.307" v="358"/>
          <ac:spMkLst>
            <pc:docMk/>
            <pc:sldMk cId="0" sldId="336"/>
            <ac:spMk id="4" creationId="{7E999B83-3760-4470-99B5-E0F7F3999174}"/>
          </ac:spMkLst>
        </pc:spChg>
      </pc:sldChg>
      <pc:sldChg chg="modSp mod">
        <pc:chgData name="Hoang, Brian@SCDD" userId="fccf0144-8156-47bc-ac70-6fb2fead0529" providerId="ADAL" clId="{31266C9B-A3E6-4A7A-8528-98C6B7CB14CF}" dt="2023-10-19T23:06:46.273" v="285"/>
        <pc:sldMkLst>
          <pc:docMk/>
          <pc:sldMk cId="0" sldId="366"/>
        </pc:sldMkLst>
        <pc:spChg chg="mod">
          <ac:chgData name="Hoang, Brian@SCDD" userId="fccf0144-8156-47bc-ac70-6fb2fead0529" providerId="ADAL" clId="{31266C9B-A3E6-4A7A-8528-98C6B7CB14CF}" dt="2023-10-19T23:05:26.330" v="251"/>
          <ac:spMkLst>
            <pc:docMk/>
            <pc:sldMk cId="0" sldId="366"/>
            <ac:spMk id="5" creationId="{00000000-0000-0000-0000-000000000000}"/>
          </ac:spMkLst>
        </pc:spChg>
        <pc:spChg chg="mod">
          <ac:chgData name="Hoang, Brian@SCDD" userId="fccf0144-8156-47bc-ac70-6fb2fead0529" providerId="ADAL" clId="{31266C9B-A3E6-4A7A-8528-98C6B7CB14CF}" dt="2023-10-19T23:06:06.637" v="271" actId="27636"/>
          <ac:spMkLst>
            <pc:docMk/>
            <pc:sldMk cId="0" sldId="366"/>
            <ac:spMk id="6" creationId="{00000000-0000-0000-0000-000000000000}"/>
          </ac:spMkLst>
        </pc:spChg>
        <pc:spChg chg="mod">
          <ac:chgData name="Hoang, Brian@SCDD" userId="fccf0144-8156-47bc-ac70-6fb2fead0529" providerId="ADAL" clId="{31266C9B-A3E6-4A7A-8528-98C6B7CB14CF}" dt="2023-10-19T23:06:31.949" v="283" actId="27636"/>
          <ac:spMkLst>
            <pc:docMk/>
            <pc:sldMk cId="0" sldId="366"/>
            <ac:spMk id="7" creationId="{00000000-0000-0000-0000-000000000000}"/>
          </ac:spMkLst>
        </pc:spChg>
        <pc:spChg chg="mod">
          <ac:chgData name="Hoang, Brian@SCDD" userId="fccf0144-8156-47bc-ac70-6fb2fead0529" providerId="ADAL" clId="{31266C9B-A3E6-4A7A-8528-98C6B7CB14CF}" dt="2023-10-19T23:06:46.273" v="285"/>
          <ac:spMkLst>
            <pc:docMk/>
            <pc:sldMk cId="0" sldId="366"/>
            <ac:spMk id="9" creationId="{00000000-0000-0000-0000-000000000000}"/>
          </ac:spMkLst>
        </pc:spChg>
        <pc:spChg chg="mod">
          <ac:chgData name="Hoang, Brian@SCDD" userId="fccf0144-8156-47bc-ac70-6fb2fead0529" providerId="ADAL" clId="{31266C9B-A3E6-4A7A-8528-98C6B7CB14CF}" dt="2023-10-19T23:05:34.228" v="253"/>
          <ac:spMkLst>
            <pc:docMk/>
            <pc:sldMk cId="0" sldId="366"/>
            <ac:spMk id="61444" creationId="{00000000-0000-0000-0000-000000000000}"/>
          </ac:spMkLst>
        </pc:spChg>
      </pc:sldChg>
      <pc:sldChg chg="modSp">
        <pc:chgData name="Hoang, Brian@SCDD" userId="fccf0144-8156-47bc-ac70-6fb2fead0529" providerId="ADAL" clId="{31266C9B-A3E6-4A7A-8528-98C6B7CB14CF}" dt="2023-10-20T00:02:26.218" v="903"/>
        <pc:sldMkLst>
          <pc:docMk/>
          <pc:sldMk cId="0" sldId="367"/>
        </pc:sldMkLst>
        <pc:spChg chg="mod">
          <ac:chgData name="Hoang, Brian@SCDD" userId="fccf0144-8156-47bc-ac70-6fb2fead0529" providerId="ADAL" clId="{31266C9B-A3E6-4A7A-8528-98C6B7CB14CF}" dt="2023-10-20T00:02:26.218" v="903"/>
          <ac:spMkLst>
            <pc:docMk/>
            <pc:sldMk cId="0" sldId="367"/>
            <ac:spMk id="7" creationId="{00000000-0000-0000-0000-000000000000}"/>
          </ac:spMkLst>
        </pc:spChg>
      </pc:sldChg>
      <pc:sldChg chg="modSp mod">
        <pc:chgData name="Hoang, Brian@SCDD" userId="fccf0144-8156-47bc-ac70-6fb2fead0529" providerId="ADAL" clId="{31266C9B-A3E6-4A7A-8528-98C6B7CB14CF}" dt="2023-10-19T23:57:31.844" v="854"/>
        <pc:sldMkLst>
          <pc:docMk/>
          <pc:sldMk cId="0" sldId="369"/>
        </pc:sldMkLst>
        <pc:spChg chg="mod">
          <ac:chgData name="Hoang, Brian@SCDD" userId="fccf0144-8156-47bc-ac70-6fb2fead0529" providerId="ADAL" clId="{31266C9B-A3E6-4A7A-8528-98C6B7CB14CF}" dt="2023-10-19T23:57:31.844" v="854"/>
          <ac:spMkLst>
            <pc:docMk/>
            <pc:sldMk cId="0" sldId="369"/>
            <ac:spMk id="4" creationId="{00000000-0000-0000-0000-000000000000}"/>
          </ac:spMkLst>
        </pc:spChg>
      </pc:sldChg>
      <pc:sldChg chg="modSp mod">
        <pc:chgData name="Hoang, Brian@SCDD" userId="fccf0144-8156-47bc-ac70-6fb2fead0529" providerId="ADAL" clId="{31266C9B-A3E6-4A7A-8528-98C6B7CB14CF}" dt="2023-10-19T23:58:51.959" v="885" actId="255"/>
        <pc:sldMkLst>
          <pc:docMk/>
          <pc:sldMk cId="0" sldId="370"/>
        </pc:sldMkLst>
        <pc:spChg chg="mod">
          <ac:chgData name="Hoang, Brian@SCDD" userId="fccf0144-8156-47bc-ac70-6fb2fead0529" providerId="ADAL" clId="{31266C9B-A3E6-4A7A-8528-98C6B7CB14CF}" dt="2023-10-19T23:58:51.959" v="885" actId="255"/>
          <ac:spMkLst>
            <pc:docMk/>
            <pc:sldMk cId="0" sldId="370"/>
            <ac:spMk id="3" creationId="{00000000-0000-0000-0000-000000000000}"/>
          </ac:spMkLst>
        </pc:spChg>
        <pc:spChg chg="mod">
          <ac:chgData name="Hoang, Brian@SCDD" userId="fccf0144-8156-47bc-ac70-6fb2fead0529" providerId="ADAL" clId="{31266C9B-A3E6-4A7A-8528-98C6B7CB14CF}" dt="2023-10-19T23:57:45.524" v="855"/>
          <ac:spMkLst>
            <pc:docMk/>
            <pc:sldMk cId="0" sldId="370"/>
            <ac:spMk id="4" creationId="{CAB28E87-665D-4DFC-8CBB-48E0265A7644}"/>
          </ac:spMkLst>
        </pc:spChg>
      </pc:sldChg>
      <pc:sldChg chg="modSp mod">
        <pc:chgData name="Hoang, Brian@SCDD" userId="fccf0144-8156-47bc-ac70-6fb2fead0529" providerId="ADAL" clId="{31266C9B-A3E6-4A7A-8528-98C6B7CB14CF}" dt="2023-10-20T00:02:15.774" v="902" actId="255"/>
        <pc:sldMkLst>
          <pc:docMk/>
          <pc:sldMk cId="0" sldId="373"/>
        </pc:sldMkLst>
        <pc:spChg chg="mod">
          <ac:chgData name="Hoang, Brian@SCDD" userId="fccf0144-8156-47bc-ac70-6fb2fead0529" providerId="ADAL" clId="{31266C9B-A3E6-4A7A-8528-98C6B7CB14CF}" dt="2023-10-20T00:00:41.389" v="886"/>
          <ac:spMkLst>
            <pc:docMk/>
            <pc:sldMk cId="0" sldId="373"/>
            <ac:spMk id="2" creationId="{00000000-0000-0000-0000-000000000000}"/>
          </ac:spMkLst>
        </pc:spChg>
        <pc:spChg chg="mod">
          <ac:chgData name="Hoang, Brian@SCDD" userId="fccf0144-8156-47bc-ac70-6fb2fead0529" providerId="ADAL" clId="{31266C9B-A3E6-4A7A-8528-98C6B7CB14CF}" dt="2023-10-20T00:02:15.774" v="902" actId="255"/>
          <ac:spMkLst>
            <pc:docMk/>
            <pc:sldMk cId="0" sldId="373"/>
            <ac:spMk id="74755" creationId="{00000000-0000-0000-0000-000000000000}"/>
          </ac:spMkLst>
        </pc:spChg>
      </pc:sldChg>
      <pc:sldChg chg="modSp mod">
        <pc:chgData name="Hoang, Brian@SCDD" userId="fccf0144-8156-47bc-ac70-6fb2fead0529" providerId="ADAL" clId="{31266C9B-A3E6-4A7A-8528-98C6B7CB14CF}" dt="2023-10-19T22:41:45.704" v="209" actId="20577"/>
        <pc:sldMkLst>
          <pc:docMk/>
          <pc:sldMk cId="2739325098" sldId="374"/>
        </pc:sldMkLst>
        <pc:spChg chg="mod">
          <ac:chgData name="Hoang, Brian@SCDD" userId="fccf0144-8156-47bc-ac70-6fb2fead0529" providerId="ADAL" clId="{31266C9B-A3E6-4A7A-8528-98C6B7CB14CF}" dt="2023-10-19T22:41:45.704" v="209" actId="20577"/>
          <ac:spMkLst>
            <pc:docMk/>
            <pc:sldMk cId="2739325098" sldId="374"/>
            <ac:spMk id="3" creationId="{00000000-0000-0000-0000-000000000000}"/>
          </ac:spMkLst>
        </pc:spChg>
      </pc:sldChg>
      <pc:sldChg chg="modSp">
        <pc:chgData name="Hoang, Brian@SCDD" userId="fccf0144-8156-47bc-ac70-6fb2fead0529" providerId="ADAL" clId="{31266C9B-A3E6-4A7A-8528-98C6B7CB14CF}" dt="2023-10-19T23:56:20.224" v="825"/>
        <pc:sldMkLst>
          <pc:docMk/>
          <pc:sldMk cId="0" sldId="375"/>
        </pc:sldMkLst>
        <pc:spChg chg="mod">
          <ac:chgData name="Hoang, Brian@SCDD" userId="fccf0144-8156-47bc-ac70-6fb2fead0529" providerId="ADAL" clId="{31266C9B-A3E6-4A7A-8528-98C6B7CB14CF}" dt="2023-10-19T23:56:20.224" v="825"/>
          <ac:spMkLst>
            <pc:docMk/>
            <pc:sldMk cId="0" sldId="375"/>
            <ac:spMk id="3" creationId="{57A7E704-79E6-48D2-AE1B-CEC0F2D50DDA}"/>
          </ac:spMkLst>
        </pc:spChg>
      </pc:sldChg>
      <pc:sldChg chg="modSp mod">
        <pc:chgData name="Hoang, Brian@SCDD" userId="fccf0144-8156-47bc-ac70-6fb2fead0529" providerId="ADAL" clId="{31266C9B-A3E6-4A7A-8528-98C6B7CB14CF}" dt="2023-10-19T23:31:22.668" v="384" actId="15"/>
        <pc:sldMkLst>
          <pc:docMk/>
          <pc:sldMk cId="0" sldId="379"/>
        </pc:sldMkLst>
        <pc:spChg chg="mod">
          <ac:chgData name="Hoang, Brian@SCDD" userId="fccf0144-8156-47bc-ac70-6fb2fead0529" providerId="ADAL" clId="{31266C9B-A3E6-4A7A-8528-98C6B7CB14CF}" dt="2023-10-19T23:29:51.214" v="376"/>
          <ac:spMkLst>
            <pc:docMk/>
            <pc:sldMk cId="0" sldId="379"/>
            <ac:spMk id="2" creationId="{B53C009C-BC69-486E-BBA9-70D1897F5DEC}"/>
          </ac:spMkLst>
        </pc:spChg>
        <pc:spChg chg="mod">
          <ac:chgData name="Hoang, Brian@SCDD" userId="fccf0144-8156-47bc-ac70-6fb2fead0529" providerId="ADAL" clId="{31266C9B-A3E6-4A7A-8528-98C6B7CB14CF}" dt="2023-10-19T23:31:22.668" v="384" actId="15"/>
          <ac:spMkLst>
            <pc:docMk/>
            <pc:sldMk cId="0" sldId="379"/>
            <ac:spMk id="20483" creationId="{00000000-0000-0000-0000-000000000000}"/>
          </ac:spMkLst>
        </pc:spChg>
      </pc:sldChg>
      <pc:sldChg chg="addSp delSp modSp mod">
        <pc:chgData name="Hoang, Brian@SCDD" userId="fccf0144-8156-47bc-ac70-6fb2fead0529" providerId="ADAL" clId="{31266C9B-A3E6-4A7A-8528-98C6B7CB14CF}" dt="2023-10-19T23:26:27.186" v="356" actId="27636"/>
        <pc:sldMkLst>
          <pc:docMk/>
          <pc:sldMk cId="0" sldId="380"/>
        </pc:sldMkLst>
        <pc:spChg chg="add del">
          <ac:chgData name="Hoang, Brian@SCDD" userId="fccf0144-8156-47bc-ac70-6fb2fead0529" providerId="ADAL" clId="{31266C9B-A3E6-4A7A-8528-98C6B7CB14CF}" dt="2023-10-19T23:24:04.798" v="289"/>
          <ac:spMkLst>
            <pc:docMk/>
            <pc:sldMk cId="0" sldId="380"/>
            <ac:spMk id="2" creationId="{8738991A-B92E-4DCF-9070-A3FBA0003637}"/>
          </ac:spMkLst>
        </pc:spChg>
        <pc:spChg chg="add del">
          <ac:chgData name="Hoang, Brian@SCDD" userId="fccf0144-8156-47bc-ac70-6fb2fead0529" providerId="ADAL" clId="{31266C9B-A3E6-4A7A-8528-98C6B7CB14CF}" dt="2023-10-19T23:24:08.021" v="291"/>
          <ac:spMkLst>
            <pc:docMk/>
            <pc:sldMk cId="0" sldId="380"/>
            <ac:spMk id="3" creationId="{C288B755-503C-4707-88BB-0D6A9C69508B}"/>
          </ac:spMkLst>
        </pc:spChg>
        <pc:spChg chg="add mod">
          <ac:chgData name="Hoang, Brian@SCDD" userId="fccf0144-8156-47bc-ac70-6fb2fead0529" providerId="ADAL" clId="{31266C9B-A3E6-4A7A-8528-98C6B7CB14CF}" dt="2023-10-19T23:24:13.505" v="294" actId="21"/>
          <ac:spMkLst>
            <pc:docMk/>
            <pc:sldMk cId="0" sldId="380"/>
            <ac:spMk id="4" creationId="{E71E6FB2-9E17-4EB3-8958-A604DA60D3BF}"/>
          </ac:spMkLst>
        </pc:spChg>
        <pc:spChg chg="mod">
          <ac:chgData name="Hoang, Brian@SCDD" userId="fccf0144-8156-47bc-ac70-6fb2fead0529" providerId="ADAL" clId="{31266C9B-A3E6-4A7A-8528-98C6B7CB14CF}" dt="2023-10-19T23:26:27.186" v="356" actId="27636"/>
          <ac:spMkLst>
            <pc:docMk/>
            <pc:sldMk cId="0" sldId="380"/>
            <ac:spMk id="65539" creationId="{00000000-0000-0000-0000-000000000000}"/>
          </ac:spMkLst>
        </pc:spChg>
      </pc:sldChg>
      <pc:sldChg chg="modSp mod">
        <pc:chgData name="Hoang, Brian@SCDD" userId="fccf0144-8156-47bc-ac70-6fb2fead0529" providerId="ADAL" clId="{31266C9B-A3E6-4A7A-8528-98C6B7CB14CF}" dt="2023-10-19T20:19:14.523" v="34" actId="20577"/>
        <pc:sldMkLst>
          <pc:docMk/>
          <pc:sldMk cId="0" sldId="381"/>
        </pc:sldMkLst>
        <pc:spChg chg="mod">
          <ac:chgData name="Hoang, Brian@SCDD" userId="fccf0144-8156-47bc-ac70-6fb2fead0529" providerId="ADAL" clId="{31266C9B-A3E6-4A7A-8528-98C6B7CB14CF}" dt="2023-10-19T20:18:51.926" v="15" actId="20577"/>
          <ac:spMkLst>
            <pc:docMk/>
            <pc:sldMk cId="0" sldId="381"/>
            <ac:spMk id="2" creationId="{8DEF9E62-EFD0-41E7-9258-D7C302AE13B6}"/>
          </ac:spMkLst>
        </pc:spChg>
        <pc:spChg chg="mod">
          <ac:chgData name="Hoang, Brian@SCDD" userId="fccf0144-8156-47bc-ac70-6fb2fead0529" providerId="ADAL" clId="{31266C9B-A3E6-4A7A-8528-98C6B7CB14CF}" dt="2023-10-19T20:19:14.523" v="34" actId="20577"/>
          <ac:spMkLst>
            <pc:docMk/>
            <pc:sldMk cId="0" sldId="381"/>
            <ac:spMk id="3" creationId="{FCD1E91D-A564-45FE-97B4-AB5332E3E0CD}"/>
          </ac:spMkLst>
        </pc:spChg>
      </pc:sldChg>
      <pc:sldChg chg="modSp mod">
        <pc:chgData name="Hoang, Brian@SCDD" userId="fccf0144-8156-47bc-ac70-6fb2fead0529" providerId="ADAL" clId="{31266C9B-A3E6-4A7A-8528-98C6B7CB14CF}" dt="2023-10-19T20:19:55.781" v="41" actId="20577"/>
        <pc:sldMkLst>
          <pc:docMk/>
          <pc:sldMk cId="0" sldId="382"/>
        </pc:sldMkLst>
        <pc:spChg chg="mod">
          <ac:chgData name="Hoang, Brian@SCDD" userId="fccf0144-8156-47bc-ac70-6fb2fead0529" providerId="ADAL" clId="{31266C9B-A3E6-4A7A-8528-98C6B7CB14CF}" dt="2023-10-19T20:19:33.479" v="36"/>
          <ac:spMkLst>
            <pc:docMk/>
            <pc:sldMk cId="0" sldId="382"/>
            <ac:spMk id="3" creationId="{5330E289-2B09-42B3-98D4-F436B18666AB}"/>
          </ac:spMkLst>
        </pc:spChg>
        <pc:spChg chg="mod">
          <ac:chgData name="Hoang, Brian@SCDD" userId="fccf0144-8156-47bc-ac70-6fb2fead0529" providerId="ADAL" clId="{31266C9B-A3E6-4A7A-8528-98C6B7CB14CF}" dt="2023-10-19T20:19:55.781" v="41" actId="20577"/>
          <ac:spMkLst>
            <pc:docMk/>
            <pc:sldMk cId="0" sldId="382"/>
            <ac:spMk id="4" creationId="{EA18227A-AA52-43D0-B0BA-40812933C8FC}"/>
          </ac:spMkLst>
        </pc:spChg>
      </pc:sldChg>
      <pc:sldChg chg="delSp modSp mod">
        <pc:chgData name="Hoang, Brian@SCDD" userId="fccf0144-8156-47bc-ac70-6fb2fead0529" providerId="ADAL" clId="{31266C9B-A3E6-4A7A-8528-98C6B7CB14CF}" dt="2023-10-19T20:23:20.594" v="74" actId="1076"/>
        <pc:sldMkLst>
          <pc:docMk/>
          <pc:sldMk cId="0" sldId="383"/>
        </pc:sldMkLst>
        <pc:spChg chg="mod">
          <ac:chgData name="Hoang, Brian@SCDD" userId="fccf0144-8156-47bc-ac70-6fb2fead0529" providerId="ADAL" clId="{31266C9B-A3E6-4A7A-8528-98C6B7CB14CF}" dt="2023-10-19T20:23:13.279" v="70" actId="255"/>
          <ac:spMkLst>
            <pc:docMk/>
            <pc:sldMk cId="0" sldId="383"/>
            <ac:spMk id="2" creationId="{00000000-0000-0000-0000-000000000000}"/>
          </ac:spMkLst>
        </pc:spChg>
        <pc:spChg chg="mod">
          <ac:chgData name="Hoang, Brian@SCDD" userId="fccf0144-8156-47bc-ac70-6fb2fead0529" providerId="ADAL" clId="{31266C9B-A3E6-4A7A-8528-98C6B7CB14CF}" dt="2023-10-19T20:23:17.521" v="73" actId="1076"/>
          <ac:spMkLst>
            <pc:docMk/>
            <pc:sldMk cId="0" sldId="383"/>
            <ac:spMk id="4" creationId="{00000000-0000-0000-0000-000000000000}"/>
          </ac:spMkLst>
        </pc:spChg>
        <pc:spChg chg="mod">
          <ac:chgData name="Hoang, Brian@SCDD" userId="fccf0144-8156-47bc-ac70-6fb2fead0529" providerId="ADAL" clId="{31266C9B-A3E6-4A7A-8528-98C6B7CB14CF}" dt="2023-10-19T20:23:20.594" v="74" actId="1076"/>
          <ac:spMkLst>
            <pc:docMk/>
            <pc:sldMk cId="0" sldId="383"/>
            <ac:spMk id="5" creationId="{00000000-0000-0000-0000-000000000000}"/>
          </ac:spMkLst>
        </pc:spChg>
        <pc:spChg chg="del mod">
          <ac:chgData name="Hoang, Brian@SCDD" userId="fccf0144-8156-47bc-ac70-6fb2fead0529" providerId="ADAL" clId="{31266C9B-A3E6-4A7A-8528-98C6B7CB14CF}" dt="2023-10-19T20:23:14.153" v="72"/>
          <ac:spMkLst>
            <pc:docMk/>
            <pc:sldMk cId="0" sldId="383"/>
            <ac:spMk id="24581" creationId="{00000000-0000-0000-0000-000000000000}"/>
          </ac:spMkLst>
        </pc:spChg>
      </pc:sldChg>
      <pc:sldChg chg="modSp mod">
        <pc:chgData name="Hoang, Brian@SCDD" userId="fccf0144-8156-47bc-ac70-6fb2fead0529" providerId="ADAL" clId="{31266C9B-A3E6-4A7A-8528-98C6B7CB14CF}" dt="2023-10-19T23:30:48.260" v="383" actId="15"/>
        <pc:sldMkLst>
          <pc:docMk/>
          <pc:sldMk cId="0" sldId="384"/>
        </pc:sldMkLst>
        <pc:spChg chg="mod">
          <ac:chgData name="Hoang, Brian@SCDD" userId="fccf0144-8156-47bc-ac70-6fb2fead0529" providerId="ADAL" clId="{31266C9B-A3E6-4A7A-8528-98C6B7CB14CF}" dt="2023-10-19T23:30:26.471" v="377"/>
          <ac:spMkLst>
            <pc:docMk/>
            <pc:sldMk cId="0" sldId="384"/>
            <ac:spMk id="5" creationId="{00000000-0000-0000-0000-000000000000}"/>
          </ac:spMkLst>
        </pc:spChg>
        <pc:spChg chg="mod">
          <ac:chgData name="Hoang, Brian@SCDD" userId="fccf0144-8156-47bc-ac70-6fb2fead0529" providerId="ADAL" clId="{31266C9B-A3E6-4A7A-8528-98C6B7CB14CF}" dt="2023-10-19T23:30:48.260" v="383" actId="15"/>
          <ac:spMkLst>
            <pc:docMk/>
            <pc:sldMk cId="0" sldId="384"/>
            <ac:spMk id="25603" creationId="{00000000-0000-0000-0000-000000000000}"/>
          </ac:spMkLst>
        </pc:spChg>
        <pc:spChg chg="mod">
          <ac:chgData name="Hoang, Brian@SCDD" userId="fccf0144-8156-47bc-ac70-6fb2fead0529" providerId="ADAL" clId="{31266C9B-A3E6-4A7A-8528-98C6B7CB14CF}" dt="2023-10-19T20:33:07.664" v="82" actId="1076"/>
          <ac:spMkLst>
            <pc:docMk/>
            <pc:sldMk cId="0" sldId="384"/>
            <ac:spMk id="25604" creationId="{00000000-0000-0000-0000-000000000000}"/>
          </ac:spMkLst>
        </pc:spChg>
      </pc:sldChg>
      <pc:sldChg chg="modSp mod">
        <pc:chgData name="Hoang, Brian@SCDD" userId="fccf0144-8156-47bc-ac70-6fb2fead0529" providerId="ADAL" clId="{31266C9B-A3E6-4A7A-8528-98C6B7CB14CF}" dt="2023-10-19T20:32:37.664" v="81" actId="27636"/>
        <pc:sldMkLst>
          <pc:docMk/>
          <pc:sldMk cId="0" sldId="385"/>
        </pc:sldMkLst>
        <pc:spChg chg="mod">
          <ac:chgData name="Hoang, Brian@SCDD" userId="fccf0144-8156-47bc-ac70-6fb2fead0529" providerId="ADAL" clId="{31266C9B-A3E6-4A7A-8528-98C6B7CB14CF}" dt="2023-10-19T20:32:16.575" v="76"/>
          <ac:spMkLst>
            <pc:docMk/>
            <pc:sldMk cId="0" sldId="385"/>
            <ac:spMk id="2" creationId="{00000000-0000-0000-0000-000000000000}"/>
          </ac:spMkLst>
        </pc:spChg>
        <pc:spChg chg="mod">
          <ac:chgData name="Hoang, Brian@SCDD" userId="fccf0144-8156-47bc-ac70-6fb2fead0529" providerId="ADAL" clId="{31266C9B-A3E6-4A7A-8528-98C6B7CB14CF}" dt="2023-10-19T20:32:37.664" v="81" actId="27636"/>
          <ac:spMkLst>
            <pc:docMk/>
            <pc:sldMk cId="0" sldId="385"/>
            <ac:spMk id="3" creationId="{00000000-0000-0000-0000-000000000000}"/>
          </ac:spMkLst>
        </pc:spChg>
        <pc:spChg chg="mod">
          <ac:chgData name="Hoang, Brian@SCDD" userId="fccf0144-8156-47bc-ac70-6fb2fead0529" providerId="ADAL" clId="{31266C9B-A3E6-4A7A-8528-98C6B7CB14CF}" dt="2023-10-19T20:32:27.251" v="77" actId="1076"/>
          <ac:spMkLst>
            <pc:docMk/>
            <pc:sldMk cId="0" sldId="385"/>
            <ac:spMk id="26628" creationId="{00000000-0000-0000-0000-000000000000}"/>
          </ac:spMkLst>
        </pc:spChg>
      </pc:sldChg>
      <pc:sldChg chg="modSp mod">
        <pc:chgData name="Hoang, Brian@SCDD" userId="fccf0144-8156-47bc-ac70-6fb2fead0529" providerId="ADAL" clId="{31266C9B-A3E6-4A7A-8528-98C6B7CB14CF}" dt="2023-10-19T20:39:10.807" v="99" actId="20577"/>
        <pc:sldMkLst>
          <pc:docMk/>
          <pc:sldMk cId="0" sldId="386"/>
        </pc:sldMkLst>
        <pc:spChg chg="mod">
          <ac:chgData name="Hoang, Brian@SCDD" userId="fccf0144-8156-47bc-ac70-6fb2fead0529" providerId="ADAL" clId="{31266C9B-A3E6-4A7A-8528-98C6B7CB14CF}" dt="2023-10-19T20:39:10.807" v="99" actId="20577"/>
          <ac:spMkLst>
            <pc:docMk/>
            <pc:sldMk cId="0" sldId="386"/>
            <ac:spMk id="2" creationId="{8D97800C-5C54-4E4D-AD1F-6862B105742A}"/>
          </ac:spMkLst>
        </pc:spChg>
        <pc:spChg chg="mod">
          <ac:chgData name="Hoang, Brian@SCDD" userId="fccf0144-8156-47bc-ac70-6fb2fead0529" providerId="ADAL" clId="{31266C9B-A3E6-4A7A-8528-98C6B7CB14CF}" dt="2023-10-19T20:38:35.259" v="91"/>
          <ac:spMkLst>
            <pc:docMk/>
            <pc:sldMk cId="0" sldId="386"/>
            <ac:spMk id="27651" creationId="{00000000-0000-0000-0000-000000000000}"/>
          </ac:spMkLst>
        </pc:spChg>
      </pc:sldChg>
      <pc:sldChg chg="modSp mod">
        <pc:chgData name="Hoang, Brian@SCDD" userId="fccf0144-8156-47bc-ac70-6fb2fead0529" providerId="ADAL" clId="{31266C9B-A3E6-4A7A-8528-98C6B7CB14CF}" dt="2023-10-19T22:05:25.741" v="147" actId="20577"/>
        <pc:sldMkLst>
          <pc:docMk/>
          <pc:sldMk cId="0" sldId="388"/>
        </pc:sldMkLst>
        <pc:spChg chg="mod">
          <ac:chgData name="Hoang, Brian@SCDD" userId="fccf0144-8156-47bc-ac70-6fb2fead0529" providerId="ADAL" clId="{31266C9B-A3E6-4A7A-8528-98C6B7CB14CF}" dt="2023-10-19T21:59:39.328" v="110"/>
          <ac:spMkLst>
            <pc:docMk/>
            <pc:sldMk cId="0" sldId="388"/>
            <ac:spMk id="3" creationId="{A12459AC-CCDC-47AA-A195-C5A18620D166}"/>
          </ac:spMkLst>
        </pc:spChg>
        <pc:spChg chg="mod">
          <ac:chgData name="Hoang, Brian@SCDD" userId="fccf0144-8156-47bc-ac70-6fb2fead0529" providerId="ADAL" clId="{31266C9B-A3E6-4A7A-8528-98C6B7CB14CF}" dt="2023-10-19T22:05:25.741" v="147" actId="20577"/>
          <ac:spMkLst>
            <pc:docMk/>
            <pc:sldMk cId="0" sldId="388"/>
            <ac:spMk id="29699" creationId="{00000000-0000-0000-0000-000000000000}"/>
          </ac:spMkLst>
        </pc:spChg>
      </pc:sldChg>
      <pc:sldChg chg="modSp mod">
        <pc:chgData name="Hoang, Brian@SCDD" userId="fccf0144-8156-47bc-ac70-6fb2fead0529" providerId="ADAL" clId="{31266C9B-A3E6-4A7A-8528-98C6B7CB14CF}" dt="2023-10-19T23:37:02.890" v="400"/>
        <pc:sldMkLst>
          <pc:docMk/>
          <pc:sldMk cId="0" sldId="390"/>
        </pc:sldMkLst>
        <pc:spChg chg="mod">
          <ac:chgData name="Hoang, Brian@SCDD" userId="fccf0144-8156-47bc-ac70-6fb2fead0529" providerId="ADAL" clId="{31266C9B-A3E6-4A7A-8528-98C6B7CB14CF}" dt="2023-10-19T23:37:02.890" v="400"/>
          <ac:spMkLst>
            <pc:docMk/>
            <pc:sldMk cId="0" sldId="390"/>
            <ac:spMk id="3" creationId="{00000000-0000-0000-0000-000000000000}"/>
          </ac:spMkLst>
        </pc:spChg>
        <pc:spChg chg="mod">
          <ac:chgData name="Hoang, Brian@SCDD" userId="fccf0144-8156-47bc-ac70-6fb2fead0529" providerId="ADAL" clId="{31266C9B-A3E6-4A7A-8528-98C6B7CB14CF}" dt="2023-10-19T23:36:01.138" v="385"/>
          <ac:spMkLst>
            <pc:docMk/>
            <pc:sldMk cId="0" sldId="390"/>
            <ac:spMk id="4" creationId="{C42176CB-681C-4AAE-8BAE-F371181611B4}"/>
          </ac:spMkLst>
        </pc:spChg>
      </pc:sldChg>
      <pc:sldChg chg="modSp mod">
        <pc:chgData name="Hoang, Brian@SCDD" userId="fccf0144-8156-47bc-ac70-6fb2fead0529" providerId="ADAL" clId="{31266C9B-A3E6-4A7A-8528-98C6B7CB14CF}" dt="2023-10-19T23:42:15.565" v="449"/>
        <pc:sldMkLst>
          <pc:docMk/>
          <pc:sldMk cId="3052450886" sldId="391"/>
        </pc:sldMkLst>
        <pc:spChg chg="mod">
          <ac:chgData name="Hoang, Brian@SCDD" userId="fccf0144-8156-47bc-ac70-6fb2fead0529" providerId="ADAL" clId="{31266C9B-A3E6-4A7A-8528-98C6B7CB14CF}" dt="2023-10-19T23:42:15.565" v="449"/>
          <ac:spMkLst>
            <pc:docMk/>
            <pc:sldMk cId="3052450886" sldId="391"/>
            <ac:spMk id="2" creationId="{01923C53-504F-469A-9BAE-61A44DE20367}"/>
          </ac:spMkLst>
        </pc:spChg>
        <pc:spChg chg="mod">
          <ac:chgData name="Hoang, Brian@SCDD" userId="fccf0144-8156-47bc-ac70-6fb2fead0529" providerId="ADAL" clId="{31266C9B-A3E6-4A7A-8528-98C6B7CB14CF}" dt="2023-10-19T23:41:00.861" v="429"/>
          <ac:spMkLst>
            <pc:docMk/>
            <pc:sldMk cId="3052450886" sldId="391"/>
            <ac:spMk id="3" creationId="{1AEC1597-8C50-43EF-A589-FFFB5168C7C8}"/>
          </ac:spMkLst>
        </pc:spChg>
      </pc:sldChg>
      <pc:sldChg chg="modSp mod">
        <pc:chgData name="Hoang, Brian@SCDD" userId="fccf0144-8156-47bc-ac70-6fb2fead0529" providerId="ADAL" clId="{31266C9B-A3E6-4A7A-8528-98C6B7CB14CF}" dt="2023-10-19T23:01:13.357" v="249" actId="115"/>
        <pc:sldMkLst>
          <pc:docMk/>
          <pc:sldMk cId="2001779234" sldId="392"/>
        </pc:sldMkLst>
        <pc:spChg chg="mod">
          <ac:chgData name="Hoang, Brian@SCDD" userId="fccf0144-8156-47bc-ac70-6fb2fead0529" providerId="ADAL" clId="{31266C9B-A3E6-4A7A-8528-98C6B7CB14CF}" dt="2023-10-19T22:59:47.770" v="228"/>
          <ac:spMkLst>
            <pc:docMk/>
            <pc:sldMk cId="2001779234" sldId="392"/>
            <ac:spMk id="3" creationId="{6E82C505-009B-4F9C-A821-C52B5B52E60A}"/>
          </ac:spMkLst>
        </pc:spChg>
        <pc:spChg chg="mod">
          <ac:chgData name="Hoang, Brian@SCDD" userId="fccf0144-8156-47bc-ac70-6fb2fead0529" providerId="ADAL" clId="{31266C9B-A3E6-4A7A-8528-98C6B7CB14CF}" dt="2023-10-19T23:01:13.357" v="249" actId="115"/>
          <ac:spMkLst>
            <pc:docMk/>
            <pc:sldMk cId="2001779234" sldId="392"/>
            <ac:spMk id="4" creationId="{00000000-0000-0000-0000-000000000000}"/>
          </ac:spMkLst>
        </pc:spChg>
        <pc:spChg chg="mod">
          <ac:chgData name="Hoang, Brian@SCDD" userId="fccf0144-8156-47bc-ac70-6fb2fead0529" providerId="ADAL" clId="{31266C9B-A3E6-4A7A-8528-98C6B7CB14CF}" dt="2023-10-19T23:00:58.060" v="242" actId="115"/>
          <ac:spMkLst>
            <pc:docMk/>
            <pc:sldMk cId="2001779234" sldId="392"/>
            <ac:spMk id="5" creationId="{00000000-0000-0000-0000-000000000000}"/>
          </ac:spMkLst>
        </pc:spChg>
      </pc:sldChg>
      <pc:sldChg chg="modSp mod">
        <pc:chgData name="Hoang, Brian@SCDD" userId="fccf0144-8156-47bc-ac70-6fb2fead0529" providerId="ADAL" clId="{31266C9B-A3E6-4A7A-8528-98C6B7CB14CF}" dt="2023-10-19T23:38:49.029" v="411" actId="20577"/>
        <pc:sldMkLst>
          <pc:docMk/>
          <pc:sldMk cId="0" sldId="395"/>
        </pc:sldMkLst>
        <pc:spChg chg="mod">
          <ac:chgData name="Hoang, Brian@SCDD" userId="fccf0144-8156-47bc-ac70-6fb2fead0529" providerId="ADAL" clId="{31266C9B-A3E6-4A7A-8528-98C6B7CB14CF}" dt="2023-10-19T23:38:49.029" v="411" actId="20577"/>
          <ac:spMkLst>
            <pc:docMk/>
            <pc:sldMk cId="0" sldId="395"/>
            <ac:spMk id="3" creationId="{235F07E8-EE67-4BB8-B30C-5857D905DB70}"/>
          </ac:spMkLst>
        </pc:spChg>
        <pc:spChg chg="mod">
          <ac:chgData name="Hoang, Brian@SCDD" userId="fccf0144-8156-47bc-ac70-6fb2fead0529" providerId="ADAL" clId="{31266C9B-A3E6-4A7A-8528-98C6B7CB14CF}" dt="2023-10-19T23:37:39.625" v="401"/>
          <ac:spMkLst>
            <pc:docMk/>
            <pc:sldMk cId="0" sldId="395"/>
            <ac:spMk id="4" creationId="{A26876F7-873B-4904-83FF-7C29D258C756}"/>
          </ac:spMkLst>
        </pc:spChg>
      </pc:sldChg>
      <pc:sldChg chg="modSp mod">
        <pc:chgData name="Hoang, Brian@SCDD" userId="fccf0144-8156-47bc-ac70-6fb2fead0529" providerId="ADAL" clId="{31266C9B-A3E6-4A7A-8528-98C6B7CB14CF}" dt="2023-10-20T00:08:11.667" v="972"/>
        <pc:sldMkLst>
          <pc:docMk/>
          <pc:sldMk cId="3161177255" sldId="401"/>
        </pc:sldMkLst>
        <pc:spChg chg="mod">
          <ac:chgData name="Hoang, Brian@SCDD" userId="fccf0144-8156-47bc-ac70-6fb2fead0529" providerId="ADAL" clId="{31266C9B-A3E6-4A7A-8528-98C6B7CB14CF}" dt="2023-10-20T00:05:55.910" v="946" actId="27636"/>
          <ac:spMkLst>
            <pc:docMk/>
            <pc:sldMk cId="3161177255" sldId="401"/>
            <ac:spMk id="6" creationId="{7CA51A02-7A22-42D0-A760-4EA179B4C62E}"/>
          </ac:spMkLst>
        </pc:spChg>
        <pc:spChg chg="mod">
          <ac:chgData name="Hoang, Brian@SCDD" userId="fccf0144-8156-47bc-ac70-6fb2fead0529" providerId="ADAL" clId="{31266C9B-A3E6-4A7A-8528-98C6B7CB14CF}" dt="2023-10-20T00:08:11.667" v="972"/>
          <ac:spMkLst>
            <pc:docMk/>
            <pc:sldMk cId="3161177255" sldId="401"/>
            <ac:spMk id="8" creationId="{65F2E90C-4BF8-4FB8-9A82-618A49441EA2}"/>
          </ac:spMkLst>
        </pc:spChg>
      </pc:sldChg>
      <pc:sldChg chg="modSp mod">
        <pc:chgData name="Hoang, Brian@SCDD" userId="fccf0144-8156-47bc-ac70-6fb2fead0529" providerId="ADAL" clId="{31266C9B-A3E6-4A7A-8528-98C6B7CB14CF}" dt="2023-10-20T00:11:22.947" v="1011"/>
        <pc:sldMkLst>
          <pc:docMk/>
          <pc:sldMk cId="62534878" sldId="403"/>
        </pc:sldMkLst>
        <pc:spChg chg="mod">
          <ac:chgData name="Hoang, Brian@SCDD" userId="fccf0144-8156-47bc-ac70-6fb2fead0529" providerId="ADAL" clId="{31266C9B-A3E6-4A7A-8528-98C6B7CB14CF}" dt="2023-10-20T00:11:12.131" v="1009" actId="20577"/>
          <ac:spMkLst>
            <pc:docMk/>
            <pc:sldMk cId="62534878" sldId="403"/>
            <ac:spMk id="2" creationId="{A02E71A1-9BB9-4857-A184-363B2C701BF2}"/>
          </ac:spMkLst>
        </pc:spChg>
        <pc:spChg chg="mod">
          <ac:chgData name="Hoang, Brian@SCDD" userId="fccf0144-8156-47bc-ac70-6fb2fead0529" providerId="ADAL" clId="{31266C9B-A3E6-4A7A-8528-98C6B7CB14CF}" dt="2023-10-20T00:09:52.023" v="990"/>
          <ac:spMkLst>
            <pc:docMk/>
            <pc:sldMk cId="62534878" sldId="403"/>
            <ac:spMk id="3" creationId="{D1B88A4D-ACA5-49F1-A964-783EFAED5DA7}"/>
          </ac:spMkLst>
        </pc:spChg>
        <pc:graphicFrameChg chg="mod modGraphic">
          <ac:chgData name="Hoang, Brian@SCDD" userId="fccf0144-8156-47bc-ac70-6fb2fead0529" providerId="ADAL" clId="{31266C9B-A3E6-4A7A-8528-98C6B7CB14CF}" dt="2023-10-20T00:11:22.947" v="1011"/>
          <ac:graphicFrameMkLst>
            <pc:docMk/>
            <pc:sldMk cId="62534878" sldId="403"/>
            <ac:graphicFrameMk id="4" creationId="{E5363E6B-ECE9-47D1-A9A5-C13CC2569266}"/>
          </ac:graphicFrameMkLst>
        </pc:graphicFrameChg>
      </pc:sldChg>
      <pc:sldChg chg="modSp mod">
        <pc:chgData name="Hoang, Brian@SCDD" userId="fccf0144-8156-47bc-ac70-6fb2fead0529" providerId="ADAL" clId="{31266C9B-A3E6-4A7A-8528-98C6B7CB14CF}" dt="2023-10-19T23:50:46.732" v="751"/>
        <pc:sldMkLst>
          <pc:docMk/>
          <pc:sldMk cId="1156342249" sldId="416"/>
        </pc:sldMkLst>
        <pc:spChg chg="mod">
          <ac:chgData name="Hoang, Brian@SCDD" userId="fccf0144-8156-47bc-ac70-6fb2fead0529" providerId="ADAL" clId="{31266C9B-A3E6-4A7A-8528-98C6B7CB14CF}" dt="2023-10-19T23:46:41.284" v="635"/>
          <ac:spMkLst>
            <pc:docMk/>
            <pc:sldMk cId="1156342249" sldId="416"/>
            <ac:spMk id="3" creationId="{CEF28E8C-7CA7-405F-AA73-824115898847}"/>
          </ac:spMkLst>
        </pc:spChg>
        <pc:spChg chg="mod">
          <ac:chgData name="Hoang, Brian@SCDD" userId="fccf0144-8156-47bc-ac70-6fb2fead0529" providerId="ADAL" clId="{31266C9B-A3E6-4A7A-8528-98C6B7CB14CF}" dt="2023-10-19T23:49:04.799" v="690"/>
          <ac:spMkLst>
            <pc:docMk/>
            <pc:sldMk cId="1156342249" sldId="416"/>
            <ac:spMk id="7" creationId="{AA13D871-6D86-4413-9192-9F47C91371C8}"/>
          </ac:spMkLst>
        </pc:spChg>
        <pc:spChg chg="mod">
          <ac:chgData name="Hoang, Brian@SCDD" userId="fccf0144-8156-47bc-ac70-6fb2fead0529" providerId="ADAL" clId="{31266C9B-A3E6-4A7A-8528-98C6B7CB14CF}" dt="2023-10-19T23:50:46.732" v="751"/>
          <ac:spMkLst>
            <pc:docMk/>
            <pc:sldMk cId="1156342249" sldId="416"/>
            <ac:spMk id="8" creationId="{E623111A-87F7-4CCF-8614-217B4069BE64}"/>
          </ac:spMkLst>
        </pc:spChg>
      </pc:sldChg>
      <pc:sldChg chg="modSp mod">
        <pc:chgData name="Hoang, Brian@SCDD" userId="fccf0144-8156-47bc-ac70-6fb2fead0529" providerId="ADAL" clId="{31266C9B-A3E6-4A7A-8528-98C6B7CB14CF}" dt="2023-10-19T23:40:41.787" v="428" actId="27636"/>
        <pc:sldMkLst>
          <pc:docMk/>
          <pc:sldMk cId="155241108" sldId="420"/>
        </pc:sldMkLst>
        <pc:spChg chg="mod">
          <ac:chgData name="Hoang, Brian@SCDD" userId="fccf0144-8156-47bc-ac70-6fb2fead0529" providerId="ADAL" clId="{31266C9B-A3E6-4A7A-8528-98C6B7CB14CF}" dt="2023-10-19T23:39:07.052" v="412"/>
          <ac:spMkLst>
            <pc:docMk/>
            <pc:sldMk cId="155241108" sldId="420"/>
            <ac:spMk id="3" creationId="{00000000-0000-0000-0000-000000000000}"/>
          </ac:spMkLst>
        </pc:spChg>
        <pc:spChg chg="mod">
          <ac:chgData name="Hoang, Brian@SCDD" userId="fccf0144-8156-47bc-ac70-6fb2fead0529" providerId="ADAL" clId="{31266C9B-A3E6-4A7A-8528-98C6B7CB14CF}" dt="2023-10-19T23:40:41.787" v="428" actId="27636"/>
          <ac:spMkLst>
            <pc:docMk/>
            <pc:sldMk cId="155241108" sldId="420"/>
            <ac:spMk id="4" creationId="{22756798-0682-4115-9532-DD120D2892AE}"/>
          </ac:spMkLst>
        </pc:spChg>
      </pc:sldChg>
      <pc:sldChg chg="modSp mod">
        <pc:chgData name="Hoang, Brian@SCDD" userId="fccf0144-8156-47bc-ac70-6fb2fead0529" providerId="ADAL" clId="{31266C9B-A3E6-4A7A-8528-98C6B7CB14CF}" dt="2023-10-20T00:09:40.587" v="989" actId="5793"/>
        <pc:sldMkLst>
          <pc:docMk/>
          <pc:sldMk cId="4015831096" sldId="423"/>
        </pc:sldMkLst>
        <pc:spChg chg="mod">
          <ac:chgData name="Hoang, Brian@SCDD" userId="fccf0144-8156-47bc-ac70-6fb2fead0529" providerId="ADAL" clId="{31266C9B-A3E6-4A7A-8528-98C6B7CB14CF}" dt="2023-10-20T00:09:40.587" v="989" actId="5793"/>
          <ac:spMkLst>
            <pc:docMk/>
            <pc:sldMk cId="4015831096" sldId="423"/>
            <ac:spMk id="2" creationId="{13B2844A-F1AB-4E20-ADF4-2F9D43BBBD81}"/>
          </ac:spMkLst>
        </pc:spChg>
      </pc:sldChg>
      <pc:sldChg chg="modSp mod">
        <pc:chgData name="Hoang, Brian@SCDD" userId="fccf0144-8156-47bc-ac70-6fb2fead0529" providerId="ADAL" clId="{31266C9B-A3E6-4A7A-8528-98C6B7CB14CF}" dt="2023-10-19T23:56:09.446" v="824"/>
        <pc:sldMkLst>
          <pc:docMk/>
          <pc:sldMk cId="1952861647" sldId="429"/>
        </pc:sldMkLst>
        <pc:spChg chg="mod">
          <ac:chgData name="Hoang, Brian@SCDD" userId="fccf0144-8156-47bc-ac70-6fb2fead0529" providerId="ADAL" clId="{31266C9B-A3E6-4A7A-8528-98C6B7CB14CF}" dt="2023-10-19T23:56:09.446" v="824"/>
          <ac:spMkLst>
            <pc:docMk/>
            <pc:sldMk cId="1952861647" sldId="429"/>
            <ac:spMk id="4" creationId="{7351D873-52D6-4D40-8EA7-54E24B26BB91}"/>
          </ac:spMkLst>
        </pc:spChg>
        <pc:spChg chg="mod">
          <ac:chgData name="Hoang, Brian@SCDD" userId="fccf0144-8156-47bc-ac70-6fb2fead0529" providerId="ADAL" clId="{31266C9B-A3E6-4A7A-8528-98C6B7CB14CF}" dt="2023-10-19T23:55:42.970" v="819" actId="1076"/>
          <ac:spMkLst>
            <pc:docMk/>
            <pc:sldMk cId="1952861647" sldId="429"/>
            <ac:spMk id="5" creationId="{6D3DB6B1-D0ED-4BD0-BF2A-A2F2BCE973DD}"/>
          </ac:spMkLst>
        </pc:spChg>
      </pc:sldChg>
      <pc:sldChg chg="modSp mod">
        <pc:chgData name="Hoang, Brian@SCDD" userId="fccf0144-8156-47bc-ac70-6fb2fead0529" providerId="ADAL" clId="{31266C9B-A3E6-4A7A-8528-98C6B7CB14CF}" dt="2023-10-19T23:46:26.402" v="634"/>
        <pc:sldMkLst>
          <pc:docMk/>
          <pc:sldMk cId="2746182902" sldId="430"/>
        </pc:sldMkLst>
        <pc:spChg chg="mod">
          <ac:chgData name="Hoang, Brian@SCDD" userId="fccf0144-8156-47bc-ac70-6fb2fead0529" providerId="ADAL" clId="{31266C9B-A3E6-4A7A-8528-98C6B7CB14CF}" dt="2023-10-19T23:42:30.412" v="450"/>
          <ac:spMkLst>
            <pc:docMk/>
            <pc:sldMk cId="2746182902" sldId="430"/>
            <ac:spMk id="3" creationId="{CEF28E8C-7CA7-405F-AA73-824115898847}"/>
          </ac:spMkLst>
        </pc:spChg>
        <pc:spChg chg="mod">
          <ac:chgData name="Hoang, Brian@SCDD" userId="fccf0144-8156-47bc-ac70-6fb2fead0529" providerId="ADAL" clId="{31266C9B-A3E6-4A7A-8528-98C6B7CB14CF}" dt="2023-10-19T23:45:39.269" v="600" actId="1076"/>
          <ac:spMkLst>
            <pc:docMk/>
            <pc:sldMk cId="2746182902" sldId="430"/>
            <ac:spMk id="7" creationId="{AA13D871-6D86-4413-9192-9F47C91371C8}"/>
          </ac:spMkLst>
        </pc:spChg>
        <pc:spChg chg="mod">
          <ac:chgData name="Hoang, Brian@SCDD" userId="fccf0144-8156-47bc-ac70-6fb2fead0529" providerId="ADAL" clId="{31266C9B-A3E6-4A7A-8528-98C6B7CB14CF}" dt="2023-10-19T23:46:26.402" v="634"/>
          <ac:spMkLst>
            <pc:docMk/>
            <pc:sldMk cId="2746182902" sldId="430"/>
            <ac:spMk id="8" creationId="{E623111A-87F7-4CCF-8614-217B4069BE64}"/>
          </ac:spMkLst>
        </pc:spChg>
        <pc:spChg chg="mod">
          <ac:chgData name="Hoang, Brian@SCDD" userId="fccf0144-8156-47bc-ac70-6fb2fead0529" providerId="ADAL" clId="{31266C9B-A3E6-4A7A-8528-98C6B7CB14CF}" dt="2023-10-19T23:45:33.308" v="599"/>
          <ac:spMkLst>
            <pc:docMk/>
            <pc:sldMk cId="2746182902" sldId="430"/>
            <ac:spMk id="9" creationId="{C38B6B27-8B96-42A8-BC7B-6A7754100910}"/>
          </ac:spMkLst>
        </pc:spChg>
      </pc:sldChg>
      <pc:sldChg chg="modSp mod">
        <pc:chgData name="Hoang, Brian@SCDD" userId="fccf0144-8156-47bc-ac70-6fb2fead0529" providerId="ADAL" clId="{31266C9B-A3E6-4A7A-8528-98C6B7CB14CF}" dt="2023-10-20T00:09:10.494" v="980" actId="20577"/>
        <pc:sldMkLst>
          <pc:docMk/>
          <pc:sldMk cId="1109722108" sldId="436"/>
        </pc:sldMkLst>
        <pc:spChg chg="mod">
          <ac:chgData name="Hoang, Brian@SCDD" userId="fccf0144-8156-47bc-ac70-6fb2fead0529" providerId="ADAL" clId="{31266C9B-A3E6-4A7A-8528-98C6B7CB14CF}" dt="2023-10-20T00:09:10.494" v="980" actId="20577"/>
          <ac:spMkLst>
            <pc:docMk/>
            <pc:sldMk cId="1109722108" sldId="436"/>
            <ac:spMk id="8" creationId="{65F2E90C-4BF8-4FB8-9A82-618A49441EA2}"/>
          </ac:spMkLst>
        </pc:spChg>
      </pc:sldChg>
      <pc:sldChg chg="modSp mod">
        <pc:chgData name="Hoang, Brian@SCDD" userId="fccf0144-8156-47bc-ac70-6fb2fead0529" providerId="ADAL" clId="{31266C9B-A3E6-4A7A-8528-98C6B7CB14CF}" dt="2023-10-20T00:05:09.199" v="940"/>
        <pc:sldMkLst>
          <pc:docMk/>
          <pc:sldMk cId="1171979469" sldId="437"/>
        </pc:sldMkLst>
        <pc:spChg chg="mod">
          <ac:chgData name="Hoang, Brian@SCDD" userId="fccf0144-8156-47bc-ac70-6fb2fead0529" providerId="ADAL" clId="{31266C9B-A3E6-4A7A-8528-98C6B7CB14CF}" dt="2023-10-20T00:05:09.199" v="940"/>
          <ac:spMkLst>
            <pc:docMk/>
            <pc:sldMk cId="1171979469" sldId="437"/>
            <ac:spMk id="2" creationId="{872B7AEB-A47C-4DA1-A48A-356EAAA8BE91}"/>
          </ac:spMkLst>
        </pc:spChg>
        <pc:spChg chg="mod">
          <ac:chgData name="Hoang, Brian@SCDD" userId="fccf0144-8156-47bc-ac70-6fb2fead0529" providerId="ADAL" clId="{31266C9B-A3E6-4A7A-8528-98C6B7CB14CF}" dt="2023-10-20T00:04:31.351" v="930"/>
          <ac:spMkLst>
            <pc:docMk/>
            <pc:sldMk cId="1171979469" sldId="437"/>
            <ac:spMk id="3" creationId="{AF0D5FEB-838C-4712-AF09-FC3DC0571030}"/>
          </ac:spMkLst>
        </pc:spChg>
      </pc:sldChg>
      <pc:sldChg chg="modSp mod">
        <pc:chgData name="Hoang, Brian@SCDD" userId="fccf0144-8156-47bc-ac70-6fb2fead0529" providerId="ADAL" clId="{31266C9B-A3E6-4A7A-8528-98C6B7CB14CF}" dt="2023-10-19T22:13:53.061" v="153" actId="5793"/>
        <pc:sldMkLst>
          <pc:docMk/>
          <pc:sldMk cId="4060414815" sldId="439"/>
        </pc:sldMkLst>
        <pc:spChg chg="mod">
          <ac:chgData name="Hoang, Brian@SCDD" userId="fccf0144-8156-47bc-ac70-6fb2fead0529" providerId="ADAL" clId="{31266C9B-A3E6-4A7A-8528-98C6B7CB14CF}" dt="2023-10-19T22:13:38.285" v="151"/>
          <ac:spMkLst>
            <pc:docMk/>
            <pc:sldMk cId="4060414815" sldId="439"/>
            <ac:spMk id="3" creationId="{A12459AC-CCDC-47AA-A195-C5A18620D166}"/>
          </ac:spMkLst>
        </pc:spChg>
        <pc:spChg chg="mod">
          <ac:chgData name="Hoang, Brian@SCDD" userId="fccf0144-8156-47bc-ac70-6fb2fead0529" providerId="ADAL" clId="{31266C9B-A3E6-4A7A-8528-98C6B7CB14CF}" dt="2023-10-19T22:13:53.061" v="153" actId="5793"/>
          <ac:spMkLst>
            <pc:docMk/>
            <pc:sldMk cId="4060414815" sldId="439"/>
            <ac:spMk id="5" creationId="{37E5D610-1972-C615-AE8E-40AD68BC2848}"/>
          </ac:spMkLst>
        </pc:spChg>
      </pc:sldChg>
      <pc:sldChg chg="modSp mod">
        <pc:chgData name="Hoang, Brian@SCDD" userId="fccf0144-8156-47bc-ac70-6fb2fead0529" providerId="ADAL" clId="{31266C9B-A3E6-4A7A-8528-98C6B7CB14CF}" dt="2023-10-19T22:15:41.190" v="162" actId="15"/>
        <pc:sldMkLst>
          <pc:docMk/>
          <pc:sldMk cId="2339310906" sldId="440"/>
        </pc:sldMkLst>
        <pc:spChg chg="mod">
          <ac:chgData name="Hoang, Brian@SCDD" userId="fccf0144-8156-47bc-ac70-6fb2fead0529" providerId="ADAL" clId="{31266C9B-A3E6-4A7A-8528-98C6B7CB14CF}" dt="2023-10-19T22:15:41.190" v="162" actId="15"/>
          <ac:spMkLst>
            <pc:docMk/>
            <pc:sldMk cId="2339310906" sldId="440"/>
            <ac:spMk id="4" creationId="{256D1C7F-1AC0-2070-3E73-0E1DF258765D}"/>
          </ac:spMkLst>
        </pc:spChg>
        <pc:spChg chg="mod">
          <ac:chgData name="Hoang, Brian@SCDD" userId="fccf0144-8156-47bc-ac70-6fb2fead0529" providerId="ADAL" clId="{31266C9B-A3E6-4A7A-8528-98C6B7CB14CF}" dt="2023-10-19T22:15:19.390" v="156"/>
          <ac:spMkLst>
            <pc:docMk/>
            <pc:sldMk cId="2339310906" sldId="440"/>
            <ac:spMk id="5" creationId="{285C0C02-5D00-4857-29F1-8E92F06BA91D}"/>
          </ac:spMkLst>
        </pc:spChg>
      </pc:sldChg>
      <pc:sldChg chg="modSp mod">
        <pc:chgData name="Hoang, Brian@SCDD" userId="fccf0144-8156-47bc-ac70-6fb2fead0529" providerId="ADAL" clId="{31266C9B-A3E6-4A7A-8528-98C6B7CB14CF}" dt="2023-10-19T22:17:39.510" v="183"/>
        <pc:sldMkLst>
          <pc:docMk/>
          <pc:sldMk cId="3744339450" sldId="441"/>
        </pc:sldMkLst>
        <pc:spChg chg="mod">
          <ac:chgData name="Hoang, Brian@SCDD" userId="fccf0144-8156-47bc-ac70-6fb2fead0529" providerId="ADAL" clId="{31266C9B-A3E6-4A7A-8528-98C6B7CB14CF}" dt="2023-10-19T22:17:39.510" v="183"/>
          <ac:spMkLst>
            <pc:docMk/>
            <pc:sldMk cId="3744339450" sldId="441"/>
            <ac:spMk id="5" creationId="{A780CCDB-C5CF-DC15-1DEE-842047280DBB}"/>
          </ac:spMkLst>
        </pc:spChg>
        <pc:picChg chg="mod">
          <ac:chgData name="Hoang, Brian@SCDD" userId="fccf0144-8156-47bc-ac70-6fb2fead0529" providerId="ADAL" clId="{31266C9B-A3E6-4A7A-8528-98C6B7CB14CF}" dt="2023-10-19T22:16:47.487" v="164" actId="1076"/>
          <ac:picMkLst>
            <pc:docMk/>
            <pc:sldMk cId="3744339450" sldId="441"/>
            <ac:picMk id="4" creationId="{0A5FDCA5-45EA-22C7-39D4-883FF5246E2C}"/>
          </ac:picMkLst>
        </pc:picChg>
      </pc:sldChg>
      <pc:sldChg chg="modSp mod">
        <pc:chgData name="Hoang, Brian@SCDD" userId="fccf0144-8156-47bc-ac70-6fb2fead0529" providerId="ADAL" clId="{31266C9B-A3E6-4A7A-8528-98C6B7CB14CF}" dt="2023-10-19T22:38:32.401" v="198"/>
        <pc:sldMkLst>
          <pc:docMk/>
          <pc:sldMk cId="2063267026" sldId="443"/>
        </pc:sldMkLst>
        <pc:spChg chg="mod">
          <ac:chgData name="Hoang, Brian@SCDD" userId="fccf0144-8156-47bc-ac70-6fb2fead0529" providerId="ADAL" clId="{31266C9B-A3E6-4A7A-8528-98C6B7CB14CF}" dt="2023-10-19T22:38:21.727" v="196" actId="255"/>
          <ac:spMkLst>
            <pc:docMk/>
            <pc:sldMk cId="2063267026" sldId="443"/>
            <ac:spMk id="3" creationId="{00000000-0000-0000-0000-000000000000}"/>
          </ac:spMkLst>
        </pc:spChg>
        <pc:spChg chg="mod">
          <ac:chgData name="Hoang, Brian@SCDD" userId="fccf0144-8156-47bc-ac70-6fb2fead0529" providerId="ADAL" clId="{31266C9B-A3E6-4A7A-8528-98C6B7CB14CF}" dt="2023-10-19T22:38:32.401" v="198"/>
          <ac:spMkLst>
            <pc:docMk/>
            <pc:sldMk cId="2063267026" sldId="443"/>
            <ac:spMk id="4" creationId="{22756798-0682-4115-9532-DD120D2892AE}"/>
          </ac:spMkLst>
        </pc:spChg>
      </pc:sldChg>
      <pc:sldChg chg="modSp mod">
        <pc:chgData name="Hoang, Brian@SCDD" userId="fccf0144-8156-47bc-ac70-6fb2fead0529" providerId="ADAL" clId="{31266C9B-A3E6-4A7A-8528-98C6B7CB14CF}" dt="2023-10-19T23:53:13.072" v="783"/>
        <pc:sldMkLst>
          <pc:docMk/>
          <pc:sldMk cId="3869183178" sldId="445"/>
        </pc:sldMkLst>
        <pc:spChg chg="mod">
          <ac:chgData name="Hoang, Brian@SCDD" userId="fccf0144-8156-47bc-ac70-6fb2fead0529" providerId="ADAL" clId="{31266C9B-A3E6-4A7A-8528-98C6B7CB14CF}" dt="2023-10-19T23:52:10.138" v="772" actId="13926"/>
          <ac:spMkLst>
            <pc:docMk/>
            <pc:sldMk cId="3869183178" sldId="445"/>
            <ac:spMk id="2" creationId="{1DA68549-A32C-48FE-B577-1E4E2718A295}"/>
          </ac:spMkLst>
        </pc:spChg>
        <pc:spChg chg="mod">
          <ac:chgData name="Hoang, Brian@SCDD" userId="fccf0144-8156-47bc-ac70-6fb2fead0529" providerId="ADAL" clId="{31266C9B-A3E6-4A7A-8528-98C6B7CB14CF}" dt="2023-10-19T23:53:13.072" v="783"/>
          <ac:spMkLst>
            <pc:docMk/>
            <pc:sldMk cId="3869183178" sldId="445"/>
            <ac:spMk id="4" creationId="{BB20D671-B4A1-4A09-9708-37BBAFCC3157}"/>
          </ac:spMkLst>
        </pc:spChg>
      </pc:sldChg>
      <pc:sldChg chg="modSp mod">
        <pc:chgData name="Hoang, Brian@SCDD" userId="fccf0144-8156-47bc-ac70-6fb2fead0529" providerId="ADAL" clId="{31266C9B-A3E6-4A7A-8528-98C6B7CB14CF}" dt="2023-10-19T23:54:42.302" v="815"/>
        <pc:sldMkLst>
          <pc:docMk/>
          <pc:sldMk cId="1855065054" sldId="446"/>
        </pc:sldMkLst>
        <pc:spChg chg="mod">
          <ac:chgData name="Hoang, Brian@SCDD" userId="fccf0144-8156-47bc-ac70-6fb2fead0529" providerId="ADAL" clId="{31266C9B-A3E6-4A7A-8528-98C6B7CB14CF}" dt="2023-10-19T23:54:42.302" v="815"/>
          <ac:spMkLst>
            <pc:docMk/>
            <pc:sldMk cId="1855065054" sldId="446"/>
            <ac:spMk id="2" creationId="{01923C53-504F-469A-9BAE-61A44DE20367}"/>
          </ac:spMkLst>
        </pc:spChg>
        <pc:spChg chg="mod">
          <ac:chgData name="Hoang, Brian@SCDD" userId="fccf0144-8156-47bc-ac70-6fb2fead0529" providerId="ADAL" clId="{31266C9B-A3E6-4A7A-8528-98C6B7CB14CF}" dt="2023-10-19T23:53:44.293" v="786" actId="255"/>
          <ac:spMkLst>
            <pc:docMk/>
            <pc:sldMk cId="1855065054" sldId="446"/>
            <ac:spMk id="3" creationId="{1AEC1597-8C50-43EF-A589-FFFB5168C7C8}"/>
          </ac:spMkLst>
        </pc:spChg>
      </pc:sldChg>
      <pc:sldChg chg="modSp">
        <pc:chgData name="Hoang, Brian@SCDD" userId="fccf0144-8156-47bc-ac70-6fb2fead0529" providerId="ADAL" clId="{31266C9B-A3E6-4A7A-8528-98C6B7CB14CF}" dt="2023-10-19T23:55:14.893" v="816"/>
        <pc:sldMkLst>
          <pc:docMk/>
          <pc:sldMk cId="402780824" sldId="448"/>
        </pc:sldMkLst>
        <pc:spChg chg="mod">
          <ac:chgData name="Hoang, Brian@SCDD" userId="fccf0144-8156-47bc-ac70-6fb2fead0529" providerId="ADAL" clId="{31266C9B-A3E6-4A7A-8528-98C6B7CB14CF}" dt="2023-10-19T23:55:14.893" v="816"/>
          <ac:spMkLst>
            <pc:docMk/>
            <pc:sldMk cId="402780824" sldId="448"/>
            <ac:spMk id="7" creationId="{E4F424FF-4793-16B1-A1DA-1717FAF5E073}"/>
          </ac:spMkLst>
        </pc:spChg>
      </pc:sldChg>
    </pc:docChg>
  </pc:docChgLst>
  <pc:docChgLst>
    <pc:chgData name="VonThenen, Scarlett@SCDD" userId="ca84db39-6bfa-426c-bca9-d3ac6d815956" providerId="ADAL" clId="{7A1BA634-32F6-4B35-9186-42C44A23C31F}"/>
    <pc:docChg chg="undo custSel addSld delSld modSld">
      <pc:chgData name="VonThenen, Scarlett@SCDD" userId="ca84db39-6bfa-426c-bca9-d3ac6d815956" providerId="ADAL" clId="{7A1BA634-32F6-4B35-9186-42C44A23C31F}" dt="2023-10-10T18:40:41.299" v="713" actId="20577"/>
      <pc:docMkLst>
        <pc:docMk/>
      </pc:docMkLst>
      <pc:sldChg chg="modSp mod">
        <pc:chgData name="VonThenen, Scarlett@SCDD" userId="ca84db39-6bfa-426c-bca9-d3ac6d815956" providerId="ADAL" clId="{7A1BA634-32F6-4B35-9186-42C44A23C31F}" dt="2023-10-10T18:05:23.106" v="702" actId="1076"/>
        <pc:sldMkLst>
          <pc:docMk/>
          <pc:sldMk cId="0" sldId="256"/>
        </pc:sldMkLst>
        <pc:spChg chg="mod">
          <ac:chgData name="VonThenen, Scarlett@SCDD" userId="ca84db39-6bfa-426c-bca9-d3ac6d815956" providerId="ADAL" clId="{7A1BA634-32F6-4B35-9186-42C44A23C31F}" dt="2023-10-10T18:05:23.106" v="702" actId="1076"/>
          <ac:spMkLst>
            <pc:docMk/>
            <pc:sldMk cId="0" sldId="256"/>
            <ac:spMk id="3075" creationId="{00000000-0000-0000-0000-000000000000}"/>
          </ac:spMkLst>
        </pc:spChg>
      </pc:sldChg>
      <pc:sldChg chg="modSp mod">
        <pc:chgData name="VonThenen, Scarlett@SCDD" userId="ca84db39-6bfa-426c-bca9-d3ac6d815956" providerId="ADAL" clId="{7A1BA634-32F6-4B35-9186-42C44A23C31F}" dt="2023-10-10T17:33:26.554" v="586" actId="20577"/>
        <pc:sldMkLst>
          <pc:docMk/>
          <pc:sldMk cId="53735941" sldId="259"/>
        </pc:sldMkLst>
        <pc:spChg chg="mod">
          <ac:chgData name="VonThenen, Scarlett@SCDD" userId="ca84db39-6bfa-426c-bca9-d3ac6d815956" providerId="ADAL" clId="{7A1BA634-32F6-4B35-9186-42C44A23C31F}" dt="2023-10-10T01:42:40.226" v="1" actId="20577"/>
          <ac:spMkLst>
            <pc:docMk/>
            <pc:sldMk cId="53735941" sldId="259"/>
            <ac:spMk id="3" creationId="{00000000-0000-0000-0000-000000000000}"/>
          </ac:spMkLst>
        </pc:spChg>
        <pc:spChg chg="mod">
          <ac:chgData name="VonThenen, Scarlett@SCDD" userId="ca84db39-6bfa-426c-bca9-d3ac6d815956" providerId="ADAL" clId="{7A1BA634-32F6-4B35-9186-42C44A23C31F}" dt="2023-10-10T17:33:26.554" v="586" actId="20577"/>
          <ac:spMkLst>
            <pc:docMk/>
            <pc:sldMk cId="53735941" sldId="259"/>
            <ac:spMk id="5" creationId="{AD5D6AAA-9EE1-4CCB-93A8-FABD2D66600D}"/>
          </ac:spMkLst>
        </pc:spChg>
        <pc:graphicFrameChg chg="mod">
          <ac:chgData name="VonThenen, Scarlett@SCDD" userId="ca84db39-6bfa-426c-bca9-d3ac6d815956" providerId="ADAL" clId="{7A1BA634-32F6-4B35-9186-42C44A23C31F}" dt="2023-10-10T17:31:29.379" v="545" actId="20577"/>
          <ac:graphicFrameMkLst>
            <pc:docMk/>
            <pc:sldMk cId="53735941" sldId="259"/>
            <ac:graphicFrameMk id="6" creationId="{00000000-0000-0000-0000-000000000000}"/>
          </ac:graphicFrameMkLst>
        </pc:graphicFrameChg>
      </pc:sldChg>
      <pc:sldChg chg="add del">
        <pc:chgData name="VonThenen, Scarlett@SCDD" userId="ca84db39-6bfa-426c-bca9-d3ac6d815956" providerId="ADAL" clId="{7A1BA634-32F6-4B35-9186-42C44A23C31F}" dt="2023-10-10T17:02:47.623" v="109"/>
        <pc:sldMkLst>
          <pc:docMk/>
          <pc:sldMk cId="1895714536" sldId="261"/>
        </pc:sldMkLst>
      </pc:sldChg>
      <pc:sldChg chg="addSp modSp add mod">
        <pc:chgData name="VonThenen, Scarlett@SCDD" userId="ca84db39-6bfa-426c-bca9-d3ac6d815956" providerId="ADAL" clId="{7A1BA634-32F6-4B35-9186-42C44A23C31F}" dt="2023-10-10T17:06:25.704" v="145" actId="113"/>
        <pc:sldMkLst>
          <pc:docMk/>
          <pc:sldMk cId="4285108955" sldId="268"/>
        </pc:sldMkLst>
        <pc:spChg chg="add mod">
          <ac:chgData name="VonThenen, Scarlett@SCDD" userId="ca84db39-6bfa-426c-bca9-d3ac6d815956" providerId="ADAL" clId="{7A1BA634-32F6-4B35-9186-42C44A23C31F}" dt="2023-10-10T17:06:25.704" v="145" actId="113"/>
          <ac:spMkLst>
            <pc:docMk/>
            <pc:sldMk cId="4285108955" sldId="268"/>
            <ac:spMk id="5" creationId="{90A89889-FC92-6D81-2E3E-A0944D1E55EE}"/>
          </ac:spMkLst>
        </pc:spChg>
        <pc:picChg chg="mod">
          <ac:chgData name="VonThenen, Scarlett@SCDD" userId="ca84db39-6bfa-426c-bca9-d3ac6d815956" providerId="ADAL" clId="{7A1BA634-32F6-4B35-9186-42C44A23C31F}" dt="2023-10-10T17:05:19.617" v="138" actId="14100"/>
          <ac:picMkLst>
            <pc:docMk/>
            <pc:sldMk cId="4285108955" sldId="268"/>
            <ac:picMk id="4" creationId="{2CB35CF9-D3DB-405F-B46C-CB96901E5F22}"/>
          </ac:picMkLst>
        </pc:picChg>
      </pc:sldChg>
      <pc:sldChg chg="add">
        <pc:chgData name="VonThenen, Scarlett@SCDD" userId="ca84db39-6bfa-426c-bca9-d3ac6d815956" providerId="ADAL" clId="{7A1BA634-32F6-4B35-9186-42C44A23C31F}" dt="2023-10-10T17:01:57.367" v="107"/>
        <pc:sldMkLst>
          <pc:docMk/>
          <pc:sldMk cId="1581069754" sldId="271"/>
        </pc:sldMkLst>
      </pc:sldChg>
      <pc:sldChg chg="modSp mod modNotesTx">
        <pc:chgData name="VonThenen, Scarlett@SCDD" userId="ca84db39-6bfa-426c-bca9-d3ac6d815956" providerId="ADAL" clId="{7A1BA634-32F6-4B35-9186-42C44A23C31F}" dt="2023-10-10T18:40:41.299" v="713" actId="20577"/>
        <pc:sldMkLst>
          <pc:docMk/>
          <pc:sldMk cId="1712398335" sldId="276"/>
        </pc:sldMkLst>
        <pc:spChg chg="mod">
          <ac:chgData name="VonThenen, Scarlett@SCDD" userId="ca84db39-6bfa-426c-bca9-d3ac6d815956" providerId="ADAL" clId="{7A1BA634-32F6-4B35-9186-42C44A23C31F}" dt="2023-10-10T17:24:27.742" v="463" actId="1076"/>
          <ac:spMkLst>
            <pc:docMk/>
            <pc:sldMk cId="1712398335" sldId="276"/>
            <ac:spMk id="3" creationId="{00000000-0000-0000-0000-000000000000}"/>
          </ac:spMkLst>
        </pc:spChg>
        <pc:spChg chg="mod">
          <ac:chgData name="VonThenen, Scarlett@SCDD" userId="ca84db39-6bfa-426c-bca9-d3ac6d815956" providerId="ADAL" clId="{7A1BA634-32F6-4B35-9186-42C44A23C31F}" dt="2023-10-10T17:24:23.871" v="462" actId="1076"/>
          <ac:spMkLst>
            <pc:docMk/>
            <pc:sldMk cId="1712398335" sldId="276"/>
            <ac:spMk id="54" creationId="{54F391A5-F86B-4CA6-86CB-0390ABC8EA79}"/>
          </ac:spMkLst>
        </pc:spChg>
        <pc:spChg chg="mod">
          <ac:chgData name="VonThenen, Scarlett@SCDD" userId="ca84db39-6bfa-426c-bca9-d3ac6d815956" providerId="ADAL" clId="{7A1BA634-32F6-4B35-9186-42C44A23C31F}" dt="2023-10-10T17:24:22.542" v="461" actId="20577"/>
          <ac:spMkLst>
            <pc:docMk/>
            <pc:sldMk cId="1712398335" sldId="276"/>
            <ac:spMk id="60" creationId="{0ED736EE-A199-449D-97C5-0EA4056DEBA9}"/>
          </ac:spMkLst>
        </pc:spChg>
      </pc:sldChg>
      <pc:sldChg chg="modSp add del mod">
        <pc:chgData name="VonThenen, Scarlett@SCDD" userId="ca84db39-6bfa-426c-bca9-d3ac6d815956" providerId="ADAL" clId="{7A1BA634-32F6-4B35-9186-42C44A23C31F}" dt="2023-10-10T17:09:51.305" v="242" actId="47"/>
        <pc:sldMkLst>
          <pc:docMk/>
          <pc:sldMk cId="1875839351" sldId="284"/>
        </pc:sldMkLst>
        <pc:spChg chg="mod">
          <ac:chgData name="VonThenen, Scarlett@SCDD" userId="ca84db39-6bfa-426c-bca9-d3ac6d815956" providerId="ADAL" clId="{7A1BA634-32F6-4B35-9186-42C44A23C31F}" dt="2023-10-10T17:09:45.409" v="241" actId="27636"/>
          <ac:spMkLst>
            <pc:docMk/>
            <pc:sldMk cId="1875839351" sldId="284"/>
            <ac:spMk id="3" creationId="{00000000-0000-0000-0000-000000000000}"/>
          </ac:spMkLst>
        </pc:spChg>
      </pc:sldChg>
      <pc:sldChg chg="modSp add mod">
        <pc:chgData name="VonThenen, Scarlett@SCDD" userId="ca84db39-6bfa-426c-bca9-d3ac6d815956" providerId="ADAL" clId="{7A1BA634-32F6-4B35-9186-42C44A23C31F}" dt="2023-10-10T17:11:22.632" v="276" actId="1076"/>
        <pc:sldMkLst>
          <pc:docMk/>
          <pc:sldMk cId="2419697293" sldId="288"/>
        </pc:sldMkLst>
        <pc:picChg chg="mod">
          <ac:chgData name="VonThenen, Scarlett@SCDD" userId="ca84db39-6bfa-426c-bca9-d3ac6d815956" providerId="ADAL" clId="{7A1BA634-32F6-4B35-9186-42C44A23C31F}" dt="2023-10-10T17:11:22.632" v="276" actId="1076"/>
          <ac:picMkLst>
            <pc:docMk/>
            <pc:sldMk cId="2419697293" sldId="288"/>
            <ac:picMk id="4" creationId="{80B2D972-BEC3-4A23-86CD-9642240A2180}"/>
          </ac:picMkLst>
        </pc:picChg>
      </pc:sldChg>
      <pc:sldChg chg="delSp">
        <pc:chgData name="VonThenen, Scarlett@SCDD" userId="ca84db39-6bfa-426c-bca9-d3ac6d815956" providerId="ADAL" clId="{7A1BA634-32F6-4B35-9186-42C44A23C31F}" dt="2023-10-10T17:31:04.675" v="543" actId="478"/>
        <pc:sldMkLst>
          <pc:docMk/>
          <pc:sldMk cId="0" sldId="306"/>
        </pc:sldMkLst>
        <pc:spChg chg="del">
          <ac:chgData name="VonThenen, Scarlett@SCDD" userId="ca84db39-6bfa-426c-bca9-d3ac6d815956" providerId="ADAL" clId="{7A1BA634-32F6-4B35-9186-42C44A23C31F}" dt="2023-10-10T17:31:02.166" v="542" actId="478"/>
          <ac:spMkLst>
            <pc:docMk/>
            <pc:sldMk cId="0" sldId="306"/>
            <ac:spMk id="62467" creationId="{00000000-0000-0000-0000-000000000000}"/>
          </ac:spMkLst>
        </pc:spChg>
        <pc:spChg chg="del">
          <ac:chgData name="VonThenen, Scarlett@SCDD" userId="ca84db39-6bfa-426c-bca9-d3ac6d815956" providerId="ADAL" clId="{7A1BA634-32F6-4B35-9186-42C44A23C31F}" dt="2023-10-10T17:31:04.675" v="543" actId="478"/>
          <ac:spMkLst>
            <pc:docMk/>
            <pc:sldMk cId="0" sldId="306"/>
            <ac:spMk id="62469" creationId="{00000000-0000-0000-0000-000000000000}"/>
          </ac:spMkLst>
        </pc:spChg>
      </pc:sldChg>
      <pc:sldChg chg="modSp mod">
        <pc:chgData name="VonThenen, Scarlett@SCDD" userId="ca84db39-6bfa-426c-bca9-d3ac6d815956" providerId="ADAL" clId="{7A1BA634-32F6-4B35-9186-42C44A23C31F}" dt="2023-10-10T18:04:33.820" v="646" actId="14100"/>
        <pc:sldMkLst>
          <pc:docMk/>
          <pc:sldMk cId="0" sldId="336"/>
        </pc:sldMkLst>
        <pc:spChg chg="mod">
          <ac:chgData name="VonThenen, Scarlett@SCDD" userId="ca84db39-6bfa-426c-bca9-d3ac6d815956" providerId="ADAL" clId="{7A1BA634-32F6-4B35-9186-42C44A23C31F}" dt="2023-10-10T18:04:33.820" v="646" actId="14100"/>
          <ac:spMkLst>
            <pc:docMk/>
            <pc:sldMk cId="0" sldId="336"/>
            <ac:spMk id="3" creationId="{681D6D30-76E3-4CE5-BF48-E8525BC99F1E}"/>
          </ac:spMkLst>
        </pc:spChg>
      </pc:sldChg>
      <pc:sldChg chg="modSp add del mod">
        <pc:chgData name="VonThenen, Scarlett@SCDD" userId="ca84db39-6bfa-426c-bca9-d3ac6d815956" providerId="ADAL" clId="{7A1BA634-32F6-4B35-9186-42C44A23C31F}" dt="2023-10-10T17:59:27.750" v="630" actId="47"/>
        <pc:sldMkLst>
          <pc:docMk/>
          <pc:sldMk cId="0" sldId="356"/>
        </pc:sldMkLst>
        <pc:spChg chg="mod">
          <ac:chgData name="VonThenen, Scarlett@SCDD" userId="ca84db39-6bfa-426c-bca9-d3ac6d815956" providerId="ADAL" clId="{7A1BA634-32F6-4B35-9186-42C44A23C31F}" dt="2023-10-10T17:55:28.875" v="597" actId="207"/>
          <ac:spMkLst>
            <pc:docMk/>
            <pc:sldMk cId="0" sldId="356"/>
            <ac:spMk id="46082" creationId="{B3777615-6805-7205-88CA-A4C81363FCE8}"/>
          </ac:spMkLst>
        </pc:spChg>
      </pc:sldChg>
      <pc:sldChg chg="add del">
        <pc:chgData name="VonThenen, Scarlett@SCDD" userId="ca84db39-6bfa-426c-bca9-d3ac6d815956" providerId="ADAL" clId="{7A1BA634-32F6-4B35-9186-42C44A23C31F}" dt="2023-10-10T17:59:29.570" v="631" actId="47"/>
        <pc:sldMkLst>
          <pc:docMk/>
          <pc:sldMk cId="0" sldId="357"/>
        </pc:sldMkLst>
      </pc:sldChg>
      <pc:sldChg chg="add del">
        <pc:chgData name="VonThenen, Scarlett@SCDD" userId="ca84db39-6bfa-426c-bca9-d3ac6d815956" providerId="ADAL" clId="{7A1BA634-32F6-4B35-9186-42C44A23C31F}" dt="2023-10-10T17:58:16.248" v="606"/>
        <pc:sldMkLst>
          <pc:docMk/>
          <pc:sldMk cId="0" sldId="358"/>
        </pc:sldMkLst>
      </pc:sldChg>
      <pc:sldChg chg="modSp add del mod">
        <pc:chgData name="VonThenen, Scarlett@SCDD" userId="ca84db39-6bfa-426c-bca9-d3ac6d815956" providerId="ADAL" clId="{7A1BA634-32F6-4B35-9186-42C44A23C31F}" dt="2023-10-10T17:58:16.248" v="606"/>
        <pc:sldMkLst>
          <pc:docMk/>
          <pc:sldMk cId="0" sldId="359"/>
        </pc:sldMkLst>
        <pc:spChg chg="mod">
          <ac:chgData name="VonThenen, Scarlett@SCDD" userId="ca84db39-6bfa-426c-bca9-d3ac6d815956" providerId="ADAL" clId="{7A1BA634-32F6-4B35-9186-42C44A23C31F}" dt="2023-10-10T17:58:16.248" v="606"/>
          <ac:spMkLst>
            <pc:docMk/>
            <pc:sldMk cId="0" sldId="359"/>
            <ac:spMk id="48131" creationId="{63048755-0803-FBB9-C081-7B2190F1FFE0}"/>
          </ac:spMkLst>
        </pc:spChg>
      </pc:sldChg>
      <pc:sldChg chg="modSp add del mod">
        <pc:chgData name="VonThenen, Scarlett@SCDD" userId="ca84db39-6bfa-426c-bca9-d3ac6d815956" providerId="ADAL" clId="{7A1BA634-32F6-4B35-9186-42C44A23C31F}" dt="2023-10-10T17:58:16.248" v="606"/>
        <pc:sldMkLst>
          <pc:docMk/>
          <pc:sldMk cId="0" sldId="360"/>
        </pc:sldMkLst>
        <pc:spChg chg="mod">
          <ac:chgData name="VonThenen, Scarlett@SCDD" userId="ca84db39-6bfa-426c-bca9-d3ac6d815956" providerId="ADAL" clId="{7A1BA634-32F6-4B35-9186-42C44A23C31F}" dt="2023-10-10T17:58:16.248" v="606"/>
          <ac:spMkLst>
            <pc:docMk/>
            <pc:sldMk cId="0" sldId="360"/>
            <ac:spMk id="45059" creationId="{54DE9D37-26AB-59BE-82E3-E66A9912C8D6}"/>
          </ac:spMkLst>
        </pc:spChg>
      </pc:sldChg>
      <pc:sldChg chg="modSp mod">
        <pc:chgData name="VonThenen, Scarlett@SCDD" userId="ca84db39-6bfa-426c-bca9-d3ac6d815956" providerId="ADAL" clId="{7A1BA634-32F6-4B35-9186-42C44A23C31F}" dt="2023-10-10T17:27:55.695" v="471" actId="404"/>
        <pc:sldMkLst>
          <pc:docMk/>
          <pc:sldMk cId="0" sldId="366"/>
        </pc:sldMkLst>
        <pc:spChg chg="mod">
          <ac:chgData name="VonThenen, Scarlett@SCDD" userId="ca84db39-6bfa-426c-bca9-d3ac6d815956" providerId="ADAL" clId="{7A1BA634-32F6-4B35-9186-42C44A23C31F}" dt="2023-10-10T17:27:55.695" v="471" actId="404"/>
          <ac:spMkLst>
            <pc:docMk/>
            <pc:sldMk cId="0" sldId="366"/>
            <ac:spMk id="5" creationId="{00000000-0000-0000-0000-000000000000}"/>
          </ac:spMkLst>
        </pc:spChg>
      </pc:sldChg>
      <pc:sldChg chg="modSp mod">
        <pc:chgData name="VonThenen, Scarlett@SCDD" userId="ca84db39-6bfa-426c-bca9-d3ac6d815956" providerId="ADAL" clId="{7A1BA634-32F6-4B35-9186-42C44A23C31F}" dt="2023-10-10T17:38:13.109" v="589" actId="1076"/>
        <pc:sldMkLst>
          <pc:docMk/>
          <pc:sldMk cId="0" sldId="370"/>
        </pc:sldMkLst>
        <pc:spChg chg="mod">
          <ac:chgData name="VonThenen, Scarlett@SCDD" userId="ca84db39-6bfa-426c-bca9-d3ac6d815956" providerId="ADAL" clId="{7A1BA634-32F6-4B35-9186-42C44A23C31F}" dt="2023-10-10T17:38:13.109" v="589" actId="1076"/>
          <ac:spMkLst>
            <pc:docMk/>
            <pc:sldMk cId="0" sldId="370"/>
            <ac:spMk id="3" creationId="{00000000-0000-0000-0000-000000000000}"/>
          </ac:spMkLst>
        </pc:spChg>
        <pc:spChg chg="mod">
          <ac:chgData name="VonThenen, Scarlett@SCDD" userId="ca84db39-6bfa-426c-bca9-d3ac6d815956" providerId="ADAL" clId="{7A1BA634-32F6-4B35-9186-42C44A23C31F}" dt="2023-10-10T17:38:09.317" v="588" actId="14100"/>
          <ac:spMkLst>
            <pc:docMk/>
            <pc:sldMk cId="0" sldId="370"/>
            <ac:spMk id="4" creationId="{CAB28E87-665D-4DFC-8CBB-48E0265A7644}"/>
          </ac:spMkLst>
        </pc:spChg>
      </pc:sldChg>
      <pc:sldChg chg="modSp mod">
        <pc:chgData name="VonThenen, Scarlett@SCDD" userId="ca84db39-6bfa-426c-bca9-d3ac6d815956" providerId="ADAL" clId="{7A1BA634-32F6-4B35-9186-42C44A23C31F}" dt="2023-10-10T16:54:19.145" v="99" actId="20577"/>
        <pc:sldMkLst>
          <pc:docMk/>
          <pc:sldMk cId="0" sldId="379"/>
        </pc:sldMkLst>
        <pc:spChg chg="mod">
          <ac:chgData name="VonThenen, Scarlett@SCDD" userId="ca84db39-6bfa-426c-bca9-d3ac6d815956" providerId="ADAL" clId="{7A1BA634-32F6-4B35-9186-42C44A23C31F}" dt="2023-10-10T16:54:19.145" v="99" actId="20577"/>
          <ac:spMkLst>
            <pc:docMk/>
            <pc:sldMk cId="0" sldId="379"/>
            <ac:spMk id="20483" creationId="{00000000-0000-0000-0000-000000000000}"/>
          </ac:spMkLst>
        </pc:spChg>
      </pc:sldChg>
      <pc:sldChg chg="addSp delSp">
        <pc:chgData name="VonThenen, Scarlett@SCDD" userId="ca84db39-6bfa-426c-bca9-d3ac6d815956" providerId="ADAL" clId="{7A1BA634-32F6-4B35-9186-42C44A23C31F}" dt="2023-10-10T17:02:50.045" v="111"/>
        <pc:sldMkLst>
          <pc:docMk/>
          <pc:sldMk cId="0" sldId="383"/>
        </pc:sldMkLst>
        <pc:picChg chg="add del">
          <ac:chgData name="VonThenen, Scarlett@SCDD" userId="ca84db39-6bfa-426c-bca9-d3ac6d815956" providerId="ADAL" clId="{7A1BA634-32F6-4B35-9186-42C44A23C31F}" dt="2023-10-10T17:02:50.045" v="111"/>
          <ac:picMkLst>
            <pc:docMk/>
            <pc:sldMk cId="0" sldId="383"/>
            <ac:picMk id="3" creationId="{A571A7E6-2358-C788-B9BF-0400341A7B80}"/>
          </ac:picMkLst>
        </pc:picChg>
      </pc:sldChg>
      <pc:sldChg chg="modSp mod">
        <pc:chgData name="VonThenen, Scarlett@SCDD" userId="ca84db39-6bfa-426c-bca9-d3ac6d815956" providerId="ADAL" clId="{7A1BA634-32F6-4B35-9186-42C44A23C31F}" dt="2023-10-10T17:06:57.533" v="167" actId="113"/>
        <pc:sldMkLst>
          <pc:docMk/>
          <pc:sldMk cId="0" sldId="388"/>
        </pc:sldMkLst>
        <pc:spChg chg="mod">
          <ac:chgData name="VonThenen, Scarlett@SCDD" userId="ca84db39-6bfa-426c-bca9-d3ac6d815956" providerId="ADAL" clId="{7A1BA634-32F6-4B35-9186-42C44A23C31F}" dt="2023-10-10T17:06:57.533" v="167" actId="113"/>
          <ac:spMkLst>
            <pc:docMk/>
            <pc:sldMk cId="0" sldId="388"/>
            <ac:spMk id="29699" creationId="{00000000-0000-0000-0000-000000000000}"/>
          </ac:spMkLst>
        </pc:spChg>
      </pc:sldChg>
      <pc:sldChg chg="del">
        <pc:chgData name="VonThenen, Scarlett@SCDD" userId="ca84db39-6bfa-426c-bca9-d3ac6d815956" providerId="ADAL" clId="{7A1BA634-32F6-4B35-9186-42C44A23C31F}" dt="2023-10-10T17:01:29.903" v="100" actId="2696"/>
        <pc:sldMkLst>
          <pc:docMk/>
          <pc:sldMk cId="0" sldId="389"/>
        </pc:sldMkLst>
      </pc:sldChg>
      <pc:sldChg chg="modSp mod">
        <pc:chgData name="VonThenen, Scarlett@SCDD" userId="ca84db39-6bfa-426c-bca9-d3ac6d815956" providerId="ADAL" clId="{7A1BA634-32F6-4B35-9186-42C44A23C31F}" dt="2023-10-10T17:14:28.493" v="340" actId="27636"/>
        <pc:sldMkLst>
          <pc:docMk/>
          <pc:sldMk cId="0" sldId="390"/>
        </pc:sldMkLst>
        <pc:spChg chg="mod">
          <ac:chgData name="VonThenen, Scarlett@SCDD" userId="ca84db39-6bfa-426c-bca9-d3ac6d815956" providerId="ADAL" clId="{7A1BA634-32F6-4B35-9186-42C44A23C31F}" dt="2023-10-10T17:14:28.493" v="340" actId="27636"/>
          <ac:spMkLst>
            <pc:docMk/>
            <pc:sldMk cId="0" sldId="390"/>
            <ac:spMk id="3" creationId="{00000000-0000-0000-0000-000000000000}"/>
          </ac:spMkLst>
        </pc:spChg>
        <pc:spChg chg="mod">
          <ac:chgData name="VonThenen, Scarlett@SCDD" userId="ca84db39-6bfa-426c-bca9-d3ac6d815956" providerId="ADAL" clId="{7A1BA634-32F6-4B35-9186-42C44A23C31F}" dt="2023-10-10T17:14:23.230" v="337" actId="404"/>
          <ac:spMkLst>
            <pc:docMk/>
            <pc:sldMk cId="0" sldId="390"/>
            <ac:spMk id="4" creationId="{C42176CB-681C-4AAE-8BAE-F371181611B4}"/>
          </ac:spMkLst>
        </pc:spChg>
      </pc:sldChg>
      <pc:sldChg chg="modSp mod">
        <pc:chgData name="VonThenen, Scarlett@SCDD" userId="ca84db39-6bfa-426c-bca9-d3ac6d815956" providerId="ADAL" clId="{7A1BA634-32F6-4B35-9186-42C44A23C31F}" dt="2023-10-10T17:15:23.728" v="343" actId="404"/>
        <pc:sldMkLst>
          <pc:docMk/>
          <pc:sldMk cId="3052450886" sldId="391"/>
        </pc:sldMkLst>
        <pc:spChg chg="mod">
          <ac:chgData name="VonThenen, Scarlett@SCDD" userId="ca84db39-6bfa-426c-bca9-d3ac6d815956" providerId="ADAL" clId="{7A1BA634-32F6-4B35-9186-42C44A23C31F}" dt="2023-10-10T17:15:23.728" v="343" actId="404"/>
          <ac:spMkLst>
            <pc:docMk/>
            <pc:sldMk cId="3052450886" sldId="391"/>
            <ac:spMk id="2" creationId="{01923C53-504F-469A-9BAE-61A44DE20367}"/>
          </ac:spMkLst>
        </pc:spChg>
      </pc:sldChg>
      <pc:sldChg chg="add">
        <pc:chgData name="VonThenen, Scarlett@SCDD" userId="ca84db39-6bfa-426c-bca9-d3ac6d815956" providerId="ADAL" clId="{7A1BA634-32F6-4B35-9186-42C44A23C31F}" dt="2023-10-10T17:25:34.086" v="465"/>
        <pc:sldMkLst>
          <pc:docMk/>
          <pc:sldMk cId="2001779234" sldId="392"/>
        </pc:sldMkLst>
      </pc:sldChg>
      <pc:sldChg chg="modSp mod">
        <pc:chgData name="VonThenen, Scarlett@SCDD" userId="ca84db39-6bfa-426c-bca9-d3ac6d815956" providerId="ADAL" clId="{7A1BA634-32F6-4B35-9186-42C44A23C31F}" dt="2023-10-10T17:04:07.756" v="134" actId="1076"/>
        <pc:sldMkLst>
          <pc:docMk/>
          <pc:sldMk cId="0" sldId="395"/>
        </pc:sldMkLst>
        <pc:spChg chg="mod">
          <ac:chgData name="VonThenen, Scarlett@SCDD" userId="ca84db39-6bfa-426c-bca9-d3ac6d815956" providerId="ADAL" clId="{7A1BA634-32F6-4B35-9186-42C44A23C31F}" dt="2023-10-10T17:04:07.756" v="134" actId="1076"/>
          <ac:spMkLst>
            <pc:docMk/>
            <pc:sldMk cId="0" sldId="395"/>
            <ac:spMk id="3" creationId="{235F07E8-EE67-4BB8-B30C-5857D905DB70}"/>
          </ac:spMkLst>
        </pc:spChg>
        <pc:spChg chg="mod">
          <ac:chgData name="VonThenen, Scarlett@SCDD" userId="ca84db39-6bfa-426c-bca9-d3ac6d815956" providerId="ADAL" clId="{7A1BA634-32F6-4B35-9186-42C44A23C31F}" dt="2023-10-10T17:04:04.882" v="133" actId="20577"/>
          <ac:spMkLst>
            <pc:docMk/>
            <pc:sldMk cId="0" sldId="395"/>
            <ac:spMk id="4" creationId="{A26876F7-873B-4904-83FF-7C29D258C756}"/>
          </ac:spMkLst>
        </pc:spChg>
      </pc:sldChg>
      <pc:sldChg chg="modSp add mod">
        <pc:chgData name="VonThenen, Scarlett@SCDD" userId="ca84db39-6bfa-426c-bca9-d3ac6d815956" providerId="ADAL" clId="{7A1BA634-32F6-4B35-9186-42C44A23C31F}" dt="2023-10-10T17:28:52.070" v="477" actId="403"/>
        <pc:sldMkLst>
          <pc:docMk/>
          <pc:sldMk cId="3161177255" sldId="401"/>
        </pc:sldMkLst>
        <pc:spChg chg="mod">
          <ac:chgData name="VonThenen, Scarlett@SCDD" userId="ca84db39-6bfa-426c-bca9-d3ac6d815956" providerId="ADAL" clId="{7A1BA634-32F6-4B35-9186-42C44A23C31F}" dt="2023-10-10T17:28:52.070" v="477" actId="403"/>
          <ac:spMkLst>
            <pc:docMk/>
            <pc:sldMk cId="3161177255" sldId="401"/>
            <ac:spMk id="8" creationId="{65F2E90C-4BF8-4FB8-9A82-618A49441EA2}"/>
          </ac:spMkLst>
        </pc:spChg>
      </pc:sldChg>
      <pc:sldChg chg="add">
        <pc:chgData name="VonThenen, Scarlett@SCDD" userId="ca84db39-6bfa-426c-bca9-d3ac6d815956" providerId="ADAL" clId="{7A1BA634-32F6-4B35-9186-42C44A23C31F}" dt="2023-10-10T17:27:32.017" v="470"/>
        <pc:sldMkLst>
          <pc:docMk/>
          <pc:sldMk cId="62534878" sldId="403"/>
        </pc:sldMkLst>
      </pc:sldChg>
      <pc:sldChg chg="del">
        <pc:chgData name="VonThenen, Scarlett@SCDD" userId="ca84db39-6bfa-426c-bca9-d3ac6d815956" providerId="ADAL" clId="{7A1BA634-32F6-4B35-9186-42C44A23C31F}" dt="2023-10-10T17:54:52.118" v="590" actId="47"/>
        <pc:sldMkLst>
          <pc:docMk/>
          <pc:sldMk cId="1052789839" sldId="421"/>
        </pc:sldMkLst>
      </pc:sldChg>
      <pc:sldChg chg="del">
        <pc:chgData name="VonThenen, Scarlett@SCDD" userId="ca84db39-6bfa-426c-bca9-d3ac6d815956" providerId="ADAL" clId="{7A1BA634-32F6-4B35-9186-42C44A23C31F}" dt="2023-10-10T17:54:52.118" v="590" actId="47"/>
        <pc:sldMkLst>
          <pc:docMk/>
          <pc:sldMk cId="725326994" sldId="422"/>
        </pc:sldMkLst>
      </pc:sldChg>
      <pc:sldChg chg="add">
        <pc:chgData name="VonThenen, Scarlett@SCDD" userId="ca84db39-6bfa-426c-bca9-d3ac6d815956" providerId="ADAL" clId="{7A1BA634-32F6-4B35-9186-42C44A23C31F}" dt="2023-10-10T17:27:32.017" v="470"/>
        <pc:sldMkLst>
          <pc:docMk/>
          <pc:sldMk cId="4015831096" sldId="423"/>
        </pc:sldMkLst>
      </pc:sldChg>
      <pc:sldChg chg="modSp del mod">
        <pc:chgData name="VonThenen, Scarlett@SCDD" userId="ca84db39-6bfa-426c-bca9-d3ac6d815956" providerId="ADAL" clId="{7A1BA634-32F6-4B35-9186-42C44A23C31F}" dt="2023-10-10T17:54:52.118" v="590" actId="47"/>
        <pc:sldMkLst>
          <pc:docMk/>
          <pc:sldMk cId="1333982090" sldId="424"/>
        </pc:sldMkLst>
        <pc:spChg chg="mod">
          <ac:chgData name="VonThenen, Scarlett@SCDD" userId="ca84db39-6bfa-426c-bca9-d3ac6d815956" providerId="ADAL" clId="{7A1BA634-32F6-4B35-9186-42C44A23C31F}" dt="2023-10-10T17:32:18.054" v="552" actId="15"/>
          <ac:spMkLst>
            <pc:docMk/>
            <pc:sldMk cId="1333982090" sldId="424"/>
            <ac:spMk id="4" creationId="{9F4392A5-5CD0-4717-A950-4026675DAD02}"/>
          </ac:spMkLst>
        </pc:spChg>
      </pc:sldChg>
      <pc:sldChg chg="modSp del mod">
        <pc:chgData name="VonThenen, Scarlett@SCDD" userId="ca84db39-6bfa-426c-bca9-d3ac6d815956" providerId="ADAL" clId="{7A1BA634-32F6-4B35-9186-42C44A23C31F}" dt="2023-10-10T17:54:52.118" v="590" actId="47"/>
        <pc:sldMkLst>
          <pc:docMk/>
          <pc:sldMk cId="214307139" sldId="425"/>
        </pc:sldMkLst>
        <pc:spChg chg="mod">
          <ac:chgData name="VonThenen, Scarlett@SCDD" userId="ca84db39-6bfa-426c-bca9-d3ac6d815956" providerId="ADAL" clId="{7A1BA634-32F6-4B35-9186-42C44A23C31F}" dt="2023-10-10T17:32:45.602" v="555" actId="20577"/>
          <ac:spMkLst>
            <pc:docMk/>
            <pc:sldMk cId="214307139" sldId="425"/>
            <ac:spMk id="4" creationId="{38310679-59F5-4EA8-9D37-33CAF67F28F1}"/>
          </ac:spMkLst>
        </pc:spChg>
      </pc:sldChg>
      <pc:sldChg chg="del">
        <pc:chgData name="VonThenen, Scarlett@SCDD" userId="ca84db39-6bfa-426c-bca9-d3ac6d815956" providerId="ADAL" clId="{7A1BA634-32F6-4B35-9186-42C44A23C31F}" dt="2023-10-10T17:54:52.118" v="590" actId="47"/>
        <pc:sldMkLst>
          <pc:docMk/>
          <pc:sldMk cId="1425644737" sldId="426"/>
        </pc:sldMkLst>
      </pc:sldChg>
      <pc:sldChg chg="del">
        <pc:chgData name="VonThenen, Scarlett@SCDD" userId="ca84db39-6bfa-426c-bca9-d3ac6d815956" providerId="ADAL" clId="{7A1BA634-32F6-4B35-9186-42C44A23C31F}" dt="2023-10-10T17:54:52.118" v="590" actId="47"/>
        <pc:sldMkLst>
          <pc:docMk/>
          <pc:sldMk cId="3001308620" sldId="427"/>
        </pc:sldMkLst>
      </pc:sldChg>
      <pc:sldChg chg="modSp mod">
        <pc:chgData name="VonThenen, Scarlett@SCDD" userId="ca84db39-6bfa-426c-bca9-d3ac6d815956" providerId="ADAL" clId="{7A1BA634-32F6-4B35-9186-42C44A23C31F}" dt="2023-10-10T01:43:16.089" v="43" actId="20577"/>
        <pc:sldMkLst>
          <pc:docMk/>
          <pc:sldMk cId="1952861647" sldId="429"/>
        </pc:sldMkLst>
        <pc:spChg chg="mod">
          <ac:chgData name="VonThenen, Scarlett@SCDD" userId="ca84db39-6bfa-426c-bca9-d3ac6d815956" providerId="ADAL" clId="{7A1BA634-32F6-4B35-9186-42C44A23C31F}" dt="2023-10-10T01:43:16.089" v="43" actId="20577"/>
          <ac:spMkLst>
            <pc:docMk/>
            <pc:sldMk cId="1952861647" sldId="429"/>
            <ac:spMk id="4" creationId="{7351D873-52D6-4D40-8EA7-54E24B26BB91}"/>
          </ac:spMkLst>
        </pc:spChg>
      </pc:sldChg>
      <pc:sldChg chg="modSp mod">
        <pc:chgData name="VonThenen, Scarlett@SCDD" userId="ca84db39-6bfa-426c-bca9-d3ac6d815956" providerId="ADAL" clId="{7A1BA634-32F6-4B35-9186-42C44A23C31F}" dt="2023-10-10T18:03:55.673" v="643" actId="20577"/>
        <pc:sldMkLst>
          <pc:docMk/>
          <pc:sldMk cId="1171979469" sldId="437"/>
        </pc:sldMkLst>
        <pc:spChg chg="mod">
          <ac:chgData name="VonThenen, Scarlett@SCDD" userId="ca84db39-6bfa-426c-bca9-d3ac6d815956" providerId="ADAL" clId="{7A1BA634-32F6-4B35-9186-42C44A23C31F}" dt="2023-10-10T18:03:55.673" v="643" actId="20577"/>
          <ac:spMkLst>
            <pc:docMk/>
            <pc:sldMk cId="1171979469" sldId="437"/>
            <ac:spMk id="2" creationId="{872B7AEB-A47C-4DA1-A48A-356EAAA8BE91}"/>
          </ac:spMkLst>
        </pc:spChg>
      </pc:sldChg>
      <pc:sldChg chg="new del">
        <pc:chgData name="VonThenen, Scarlett@SCDD" userId="ca84db39-6bfa-426c-bca9-d3ac6d815956" providerId="ADAL" clId="{7A1BA634-32F6-4B35-9186-42C44A23C31F}" dt="2023-10-10T17:03:44.379" v="113" actId="47"/>
        <pc:sldMkLst>
          <pc:docMk/>
          <pc:sldMk cId="2237905848" sldId="438"/>
        </pc:sldMkLst>
      </pc:sldChg>
      <pc:sldChg chg="new del">
        <pc:chgData name="VonThenen, Scarlett@SCDD" userId="ca84db39-6bfa-426c-bca9-d3ac6d815956" providerId="ADAL" clId="{7A1BA634-32F6-4B35-9186-42C44A23C31F}" dt="2023-10-10T17:05:15.291" v="137" actId="47"/>
        <pc:sldMkLst>
          <pc:docMk/>
          <pc:sldMk cId="2542646679" sldId="438"/>
        </pc:sldMkLst>
      </pc:sldChg>
      <pc:sldChg chg="new del">
        <pc:chgData name="VonThenen, Scarlett@SCDD" userId="ca84db39-6bfa-426c-bca9-d3ac6d815956" providerId="ADAL" clId="{7A1BA634-32F6-4B35-9186-42C44A23C31F}" dt="2023-10-10T17:08:10.325" v="170" actId="47"/>
        <pc:sldMkLst>
          <pc:docMk/>
          <pc:sldMk cId="3464460912" sldId="438"/>
        </pc:sldMkLst>
      </pc:sldChg>
      <pc:sldChg chg="addSp modSp add mod">
        <pc:chgData name="VonThenen, Scarlett@SCDD" userId="ca84db39-6bfa-426c-bca9-d3ac6d815956" providerId="ADAL" clId="{7A1BA634-32F6-4B35-9186-42C44A23C31F}" dt="2023-10-10T17:09:14.621" v="238" actId="403"/>
        <pc:sldMkLst>
          <pc:docMk/>
          <pc:sldMk cId="4060414815" sldId="439"/>
        </pc:sldMkLst>
        <pc:spChg chg="mod">
          <ac:chgData name="VonThenen, Scarlett@SCDD" userId="ca84db39-6bfa-426c-bca9-d3ac6d815956" providerId="ADAL" clId="{7A1BA634-32F6-4B35-9186-42C44A23C31F}" dt="2023-10-10T17:08:55.820" v="231" actId="14100"/>
          <ac:spMkLst>
            <pc:docMk/>
            <pc:sldMk cId="4060414815" sldId="439"/>
            <ac:spMk id="3" creationId="{A12459AC-CCDC-47AA-A195-C5A18620D166}"/>
          </ac:spMkLst>
        </pc:spChg>
        <pc:spChg chg="add mod">
          <ac:chgData name="VonThenen, Scarlett@SCDD" userId="ca84db39-6bfa-426c-bca9-d3ac6d815956" providerId="ADAL" clId="{7A1BA634-32F6-4B35-9186-42C44A23C31F}" dt="2023-10-10T17:09:14.621" v="238" actId="403"/>
          <ac:spMkLst>
            <pc:docMk/>
            <pc:sldMk cId="4060414815" sldId="439"/>
            <ac:spMk id="5" creationId="{37E5D610-1972-C615-AE8E-40AD68BC2848}"/>
          </ac:spMkLst>
        </pc:spChg>
        <pc:spChg chg="mod">
          <ac:chgData name="VonThenen, Scarlett@SCDD" userId="ca84db39-6bfa-426c-bca9-d3ac6d815956" providerId="ADAL" clId="{7A1BA634-32F6-4B35-9186-42C44A23C31F}" dt="2023-10-10T17:08:18.664" v="177" actId="20577"/>
          <ac:spMkLst>
            <pc:docMk/>
            <pc:sldMk cId="4060414815" sldId="439"/>
            <ac:spMk id="29699" creationId="{00000000-0000-0000-0000-000000000000}"/>
          </ac:spMkLst>
        </pc:spChg>
      </pc:sldChg>
      <pc:sldChg chg="addSp modSp new mod">
        <pc:chgData name="VonThenen, Scarlett@SCDD" userId="ca84db39-6bfa-426c-bca9-d3ac6d815956" providerId="ADAL" clId="{7A1BA634-32F6-4B35-9186-42C44A23C31F}" dt="2023-10-10T17:10:31.267" v="271" actId="14100"/>
        <pc:sldMkLst>
          <pc:docMk/>
          <pc:sldMk cId="2339310906" sldId="440"/>
        </pc:sldMkLst>
        <pc:spChg chg="add mod">
          <ac:chgData name="VonThenen, Scarlett@SCDD" userId="ca84db39-6bfa-426c-bca9-d3ac6d815956" providerId="ADAL" clId="{7A1BA634-32F6-4B35-9186-42C44A23C31F}" dt="2023-10-10T17:10:31.267" v="271" actId="14100"/>
          <ac:spMkLst>
            <pc:docMk/>
            <pc:sldMk cId="2339310906" sldId="440"/>
            <ac:spMk id="4" creationId="{256D1C7F-1AC0-2070-3E73-0E1DF258765D}"/>
          </ac:spMkLst>
        </pc:spChg>
        <pc:spChg chg="add mod">
          <ac:chgData name="VonThenen, Scarlett@SCDD" userId="ca84db39-6bfa-426c-bca9-d3ac6d815956" providerId="ADAL" clId="{7A1BA634-32F6-4B35-9186-42C44A23C31F}" dt="2023-10-10T17:10:28.595" v="270" actId="1076"/>
          <ac:spMkLst>
            <pc:docMk/>
            <pc:sldMk cId="2339310906" sldId="440"/>
            <ac:spMk id="5" creationId="{285C0C02-5D00-4857-29F1-8E92F06BA91D}"/>
          </ac:spMkLst>
        </pc:spChg>
      </pc:sldChg>
      <pc:sldChg chg="addSp modSp new mod">
        <pc:chgData name="VonThenen, Scarlett@SCDD" userId="ca84db39-6bfa-426c-bca9-d3ac6d815956" providerId="ADAL" clId="{7A1BA634-32F6-4B35-9186-42C44A23C31F}" dt="2023-10-10T17:13:36.623" v="324" actId="20577"/>
        <pc:sldMkLst>
          <pc:docMk/>
          <pc:sldMk cId="3744339450" sldId="441"/>
        </pc:sldMkLst>
        <pc:spChg chg="add mod">
          <ac:chgData name="VonThenen, Scarlett@SCDD" userId="ca84db39-6bfa-426c-bca9-d3ac6d815956" providerId="ADAL" clId="{7A1BA634-32F6-4B35-9186-42C44A23C31F}" dt="2023-10-10T17:13:36.623" v="324" actId="20577"/>
          <ac:spMkLst>
            <pc:docMk/>
            <pc:sldMk cId="3744339450" sldId="441"/>
            <ac:spMk id="5" creationId="{A780CCDB-C5CF-DC15-1DEE-842047280DBB}"/>
          </ac:spMkLst>
        </pc:spChg>
        <pc:picChg chg="add mod">
          <ac:chgData name="VonThenen, Scarlett@SCDD" userId="ca84db39-6bfa-426c-bca9-d3ac6d815956" providerId="ADAL" clId="{7A1BA634-32F6-4B35-9186-42C44A23C31F}" dt="2023-10-10T17:13:07.999" v="278"/>
          <ac:picMkLst>
            <pc:docMk/>
            <pc:sldMk cId="3744339450" sldId="441"/>
            <ac:picMk id="4" creationId="{0A5FDCA5-45EA-22C7-39D4-883FF5246E2C}"/>
          </ac:picMkLst>
        </pc:picChg>
      </pc:sldChg>
      <pc:sldChg chg="new del">
        <pc:chgData name="VonThenen, Scarlett@SCDD" userId="ca84db39-6bfa-426c-bca9-d3ac6d815956" providerId="ADAL" clId="{7A1BA634-32F6-4B35-9186-42C44A23C31F}" dt="2023-10-10T17:10:57.889" v="274" actId="47"/>
        <pc:sldMkLst>
          <pc:docMk/>
          <pc:sldMk cId="3778650358" sldId="441"/>
        </pc:sldMkLst>
      </pc:sldChg>
      <pc:sldChg chg="new del">
        <pc:chgData name="VonThenen, Scarlett@SCDD" userId="ca84db39-6bfa-426c-bca9-d3ac6d815956" providerId="ADAL" clId="{7A1BA634-32F6-4B35-9186-42C44A23C31F}" dt="2023-10-10T17:16:15.339" v="346" actId="47"/>
        <pc:sldMkLst>
          <pc:docMk/>
          <pc:sldMk cId="2631103698" sldId="442"/>
        </pc:sldMkLst>
      </pc:sldChg>
      <pc:sldChg chg="modSp add mod">
        <pc:chgData name="VonThenen, Scarlett@SCDD" userId="ca84db39-6bfa-426c-bca9-d3ac6d815956" providerId="ADAL" clId="{7A1BA634-32F6-4B35-9186-42C44A23C31F}" dt="2023-10-10T17:16:41.595" v="397" actId="5793"/>
        <pc:sldMkLst>
          <pc:docMk/>
          <pc:sldMk cId="2063267026" sldId="443"/>
        </pc:sldMkLst>
        <pc:spChg chg="mod">
          <ac:chgData name="VonThenen, Scarlett@SCDD" userId="ca84db39-6bfa-426c-bca9-d3ac6d815956" providerId="ADAL" clId="{7A1BA634-32F6-4B35-9186-42C44A23C31F}" dt="2023-10-10T17:16:26.948" v="392" actId="20577"/>
          <ac:spMkLst>
            <pc:docMk/>
            <pc:sldMk cId="2063267026" sldId="443"/>
            <ac:spMk id="3" creationId="{00000000-0000-0000-0000-000000000000}"/>
          </ac:spMkLst>
        </pc:spChg>
        <pc:spChg chg="mod">
          <ac:chgData name="VonThenen, Scarlett@SCDD" userId="ca84db39-6bfa-426c-bca9-d3ac6d815956" providerId="ADAL" clId="{7A1BA634-32F6-4B35-9186-42C44A23C31F}" dt="2023-10-10T17:16:41.595" v="397" actId="5793"/>
          <ac:spMkLst>
            <pc:docMk/>
            <pc:sldMk cId="2063267026" sldId="443"/>
            <ac:spMk id="4" creationId="{22756798-0682-4115-9532-DD120D2892AE}"/>
          </ac:spMkLst>
        </pc:spChg>
      </pc:sldChg>
      <pc:sldChg chg="new del">
        <pc:chgData name="VonThenen, Scarlett@SCDD" userId="ca84db39-6bfa-426c-bca9-d3ac6d815956" providerId="ADAL" clId="{7A1BA634-32F6-4B35-9186-42C44A23C31F}" dt="2023-10-10T17:25:54.793" v="467" actId="47"/>
        <pc:sldMkLst>
          <pc:docMk/>
          <pc:sldMk cId="2023013528" sldId="444"/>
        </pc:sldMkLst>
      </pc:sldChg>
      <pc:sldChg chg="modSp add mod">
        <pc:chgData name="VonThenen, Scarlett@SCDD" userId="ca84db39-6bfa-426c-bca9-d3ac6d815956" providerId="ADAL" clId="{7A1BA634-32F6-4B35-9186-42C44A23C31F}" dt="2023-10-10T17:26:15.493" v="469" actId="2711"/>
        <pc:sldMkLst>
          <pc:docMk/>
          <pc:sldMk cId="3869183178" sldId="445"/>
        </pc:sldMkLst>
        <pc:spChg chg="mod">
          <ac:chgData name="VonThenen, Scarlett@SCDD" userId="ca84db39-6bfa-426c-bca9-d3ac6d815956" providerId="ADAL" clId="{7A1BA634-32F6-4B35-9186-42C44A23C31F}" dt="2023-10-10T17:26:07.927" v="468" actId="2711"/>
          <ac:spMkLst>
            <pc:docMk/>
            <pc:sldMk cId="3869183178" sldId="445"/>
            <ac:spMk id="2" creationId="{1DA68549-A32C-48FE-B577-1E4E2718A295}"/>
          </ac:spMkLst>
        </pc:spChg>
        <pc:spChg chg="mod">
          <ac:chgData name="VonThenen, Scarlett@SCDD" userId="ca84db39-6bfa-426c-bca9-d3ac6d815956" providerId="ADAL" clId="{7A1BA634-32F6-4B35-9186-42C44A23C31F}" dt="2023-10-10T17:26:15.493" v="469" actId="2711"/>
          <ac:spMkLst>
            <pc:docMk/>
            <pc:sldMk cId="3869183178" sldId="445"/>
            <ac:spMk id="4" creationId="{BB20D671-B4A1-4A09-9708-37BBAFCC3157}"/>
          </ac:spMkLst>
        </pc:spChg>
      </pc:sldChg>
      <pc:sldChg chg="modSp add mod">
        <pc:chgData name="VonThenen, Scarlett@SCDD" userId="ca84db39-6bfa-426c-bca9-d3ac6d815956" providerId="ADAL" clId="{7A1BA634-32F6-4B35-9186-42C44A23C31F}" dt="2023-10-10T17:29:56.864" v="516" actId="404"/>
        <pc:sldMkLst>
          <pc:docMk/>
          <pc:sldMk cId="1855065054" sldId="446"/>
        </pc:sldMkLst>
        <pc:spChg chg="mod">
          <ac:chgData name="VonThenen, Scarlett@SCDD" userId="ca84db39-6bfa-426c-bca9-d3ac6d815956" providerId="ADAL" clId="{7A1BA634-32F6-4B35-9186-42C44A23C31F}" dt="2023-10-10T17:29:56.864" v="516" actId="404"/>
          <ac:spMkLst>
            <pc:docMk/>
            <pc:sldMk cId="1855065054" sldId="446"/>
            <ac:spMk id="3" creationId="{1AEC1597-8C50-43EF-A589-FFFB5168C7C8}"/>
          </ac:spMkLst>
        </pc:spChg>
      </pc:sldChg>
      <pc:sldChg chg="addSp delSp modSp new del mod modClrScheme chgLayout">
        <pc:chgData name="VonThenen, Scarlett@SCDD" userId="ca84db39-6bfa-426c-bca9-d3ac6d815956" providerId="ADAL" clId="{7A1BA634-32F6-4B35-9186-42C44A23C31F}" dt="2023-10-10T17:55:12.864" v="596" actId="47"/>
        <pc:sldMkLst>
          <pc:docMk/>
          <pc:sldMk cId="1592126380" sldId="447"/>
        </pc:sldMkLst>
        <pc:spChg chg="del mod ord">
          <ac:chgData name="VonThenen, Scarlett@SCDD" userId="ca84db39-6bfa-426c-bca9-d3ac6d815956" providerId="ADAL" clId="{7A1BA634-32F6-4B35-9186-42C44A23C31F}" dt="2023-10-10T17:55:04.216" v="592" actId="700"/>
          <ac:spMkLst>
            <pc:docMk/>
            <pc:sldMk cId="1592126380" sldId="447"/>
            <ac:spMk id="2" creationId="{F922D404-CA84-6F4E-2A52-6B402CDACA50}"/>
          </ac:spMkLst>
        </pc:spChg>
        <pc:spChg chg="del mod ord">
          <ac:chgData name="VonThenen, Scarlett@SCDD" userId="ca84db39-6bfa-426c-bca9-d3ac6d815956" providerId="ADAL" clId="{7A1BA634-32F6-4B35-9186-42C44A23C31F}" dt="2023-10-10T17:55:04.216" v="592" actId="700"/>
          <ac:spMkLst>
            <pc:docMk/>
            <pc:sldMk cId="1592126380" sldId="447"/>
            <ac:spMk id="3" creationId="{0C33488B-46FA-B294-20EF-A9ECF660625D}"/>
          </ac:spMkLst>
        </pc:spChg>
        <pc:spChg chg="del">
          <ac:chgData name="VonThenen, Scarlett@SCDD" userId="ca84db39-6bfa-426c-bca9-d3ac6d815956" providerId="ADAL" clId="{7A1BA634-32F6-4B35-9186-42C44A23C31F}" dt="2023-10-10T17:55:04.216" v="592" actId="700"/>
          <ac:spMkLst>
            <pc:docMk/>
            <pc:sldMk cId="1592126380" sldId="447"/>
            <ac:spMk id="4" creationId="{C0172861-FDAF-F539-46B2-912748BBC2DE}"/>
          </ac:spMkLst>
        </pc:spChg>
        <pc:spChg chg="add mod ord">
          <ac:chgData name="VonThenen, Scarlett@SCDD" userId="ca84db39-6bfa-426c-bca9-d3ac6d815956" providerId="ADAL" clId="{7A1BA634-32F6-4B35-9186-42C44A23C31F}" dt="2023-10-10T17:55:04.216" v="592" actId="700"/>
          <ac:spMkLst>
            <pc:docMk/>
            <pc:sldMk cId="1592126380" sldId="447"/>
            <ac:spMk id="5" creationId="{7D6CF06A-4A6C-2933-A44A-AA3C23B58B1C}"/>
          </ac:spMkLst>
        </pc:spChg>
        <pc:spChg chg="add mod ord">
          <ac:chgData name="VonThenen, Scarlett@SCDD" userId="ca84db39-6bfa-426c-bca9-d3ac6d815956" providerId="ADAL" clId="{7A1BA634-32F6-4B35-9186-42C44A23C31F}" dt="2023-10-10T17:55:04.216" v="592" actId="700"/>
          <ac:spMkLst>
            <pc:docMk/>
            <pc:sldMk cId="1592126380" sldId="447"/>
            <ac:spMk id="6" creationId="{6C89BC5F-5535-F0D3-4782-5C2521C09D29}"/>
          </ac:spMkLst>
        </pc:spChg>
      </pc:sldChg>
      <pc:sldChg chg="addSp delSp modSp new del mod">
        <pc:chgData name="VonThenen, Scarlett@SCDD" userId="ca84db39-6bfa-426c-bca9-d3ac6d815956" providerId="ADAL" clId="{7A1BA634-32F6-4B35-9186-42C44A23C31F}" dt="2023-10-10T17:59:30.983" v="632" actId="47"/>
        <pc:sldMkLst>
          <pc:docMk/>
          <pc:sldMk cId="2256024480" sldId="447"/>
        </pc:sldMkLst>
        <pc:spChg chg="add del mod">
          <ac:chgData name="VonThenen, Scarlett@SCDD" userId="ca84db39-6bfa-426c-bca9-d3ac6d815956" providerId="ADAL" clId="{7A1BA634-32F6-4B35-9186-42C44A23C31F}" dt="2023-10-10T17:58:01.461" v="601" actId="478"/>
          <ac:spMkLst>
            <pc:docMk/>
            <pc:sldMk cId="2256024480" sldId="447"/>
            <ac:spMk id="6" creationId="{C3D31E4A-3FCB-E018-6591-A0B2979B54E8}"/>
          </ac:spMkLst>
        </pc:spChg>
        <pc:spChg chg="add mod">
          <ac:chgData name="VonThenen, Scarlett@SCDD" userId="ca84db39-6bfa-426c-bca9-d3ac6d815956" providerId="ADAL" clId="{7A1BA634-32F6-4B35-9186-42C44A23C31F}" dt="2023-10-10T17:58:39.739" v="609" actId="1076"/>
          <ac:spMkLst>
            <pc:docMk/>
            <pc:sldMk cId="2256024480" sldId="447"/>
            <ac:spMk id="7" creationId="{361A6B36-15AF-CC43-51F3-C9ECD4FDFC78}"/>
          </ac:spMkLst>
        </pc:spChg>
        <pc:spChg chg="add mod">
          <ac:chgData name="VonThenen, Scarlett@SCDD" userId="ca84db39-6bfa-426c-bca9-d3ac6d815956" providerId="ADAL" clId="{7A1BA634-32F6-4B35-9186-42C44A23C31F}" dt="2023-10-10T17:58:55.845" v="629" actId="20577"/>
          <ac:spMkLst>
            <pc:docMk/>
            <pc:sldMk cId="2256024480" sldId="447"/>
            <ac:spMk id="8" creationId="{1F6414C6-004D-7D61-71C0-5F2C9889C026}"/>
          </ac:spMkLst>
        </pc:spChg>
      </pc:sldChg>
      <pc:sldChg chg="addSp delSp modSp new del mod modClrScheme chgLayout">
        <pc:chgData name="VonThenen, Scarlett@SCDD" userId="ca84db39-6bfa-426c-bca9-d3ac6d815956" providerId="ADAL" clId="{7A1BA634-32F6-4B35-9186-42C44A23C31F}" dt="2023-10-10T18:04:19.006" v="644" actId="47"/>
        <pc:sldMkLst>
          <pc:docMk/>
          <pc:sldMk cId="4252728882" sldId="447"/>
        </pc:sldMkLst>
        <pc:spChg chg="del mod ord">
          <ac:chgData name="VonThenen, Scarlett@SCDD" userId="ca84db39-6bfa-426c-bca9-d3ac6d815956" providerId="ADAL" clId="{7A1BA634-32F6-4B35-9186-42C44A23C31F}" dt="2023-10-10T18:00:26.986" v="634" actId="700"/>
          <ac:spMkLst>
            <pc:docMk/>
            <pc:sldMk cId="4252728882" sldId="447"/>
            <ac:spMk id="2" creationId="{C33F5689-F66C-BAAC-F0DD-130C0210DED5}"/>
          </ac:spMkLst>
        </pc:spChg>
        <pc:spChg chg="del mod ord">
          <ac:chgData name="VonThenen, Scarlett@SCDD" userId="ca84db39-6bfa-426c-bca9-d3ac6d815956" providerId="ADAL" clId="{7A1BA634-32F6-4B35-9186-42C44A23C31F}" dt="2023-10-10T18:00:26.986" v="634" actId="700"/>
          <ac:spMkLst>
            <pc:docMk/>
            <pc:sldMk cId="4252728882" sldId="447"/>
            <ac:spMk id="3" creationId="{01AA4FDF-A4DD-0E23-54D3-2B24FD7C42C9}"/>
          </ac:spMkLst>
        </pc:spChg>
        <pc:spChg chg="del mod ord">
          <ac:chgData name="VonThenen, Scarlett@SCDD" userId="ca84db39-6bfa-426c-bca9-d3ac6d815956" providerId="ADAL" clId="{7A1BA634-32F6-4B35-9186-42C44A23C31F}" dt="2023-10-10T18:00:26.986" v="634" actId="700"/>
          <ac:spMkLst>
            <pc:docMk/>
            <pc:sldMk cId="4252728882" sldId="447"/>
            <ac:spMk id="4" creationId="{9B93945F-5ABD-DE46-3445-B910955B4AE5}"/>
          </ac:spMkLst>
        </pc:spChg>
        <pc:spChg chg="add del mod ord">
          <ac:chgData name="VonThenen, Scarlett@SCDD" userId="ca84db39-6bfa-426c-bca9-d3ac6d815956" providerId="ADAL" clId="{7A1BA634-32F6-4B35-9186-42C44A23C31F}" dt="2023-10-10T18:00:36.659" v="635" actId="700"/>
          <ac:spMkLst>
            <pc:docMk/>
            <pc:sldMk cId="4252728882" sldId="447"/>
            <ac:spMk id="5" creationId="{304D6DD2-2187-4C51-0AD1-8A0DC88AEE0D}"/>
          </ac:spMkLst>
        </pc:spChg>
        <pc:spChg chg="add del mod ord">
          <ac:chgData name="VonThenen, Scarlett@SCDD" userId="ca84db39-6bfa-426c-bca9-d3ac6d815956" providerId="ADAL" clId="{7A1BA634-32F6-4B35-9186-42C44A23C31F}" dt="2023-10-10T18:00:36.659" v="635" actId="700"/>
          <ac:spMkLst>
            <pc:docMk/>
            <pc:sldMk cId="4252728882" sldId="447"/>
            <ac:spMk id="6" creationId="{C3F72740-20ED-0757-0D55-81E768A22B40}"/>
          </ac:spMkLst>
        </pc:spChg>
        <pc:spChg chg="add del mod ord">
          <ac:chgData name="VonThenen, Scarlett@SCDD" userId="ca84db39-6bfa-426c-bca9-d3ac6d815956" providerId="ADAL" clId="{7A1BA634-32F6-4B35-9186-42C44A23C31F}" dt="2023-10-10T18:00:36.659" v="635" actId="700"/>
          <ac:spMkLst>
            <pc:docMk/>
            <pc:sldMk cId="4252728882" sldId="447"/>
            <ac:spMk id="7" creationId="{2DBF4386-CA5B-C03B-A417-5B91E9EF688F}"/>
          </ac:spMkLst>
        </pc:spChg>
        <pc:spChg chg="add mod ord">
          <ac:chgData name="VonThenen, Scarlett@SCDD" userId="ca84db39-6bfa-426c-bca9-d3ac6d815956" providerId="ADAL" clId="{7A1BA634-32F6-4B35-9186-42C44A23C31F}" dt="2023-10-10T18:00:50.688" v="636" actId="120"/>
          <ac:spMkLst>
            <pc:docMk/>
            <pc:sldMk cId="4252728882" sldId="447"/>
            <ac:spMk id="8" creationId="{1CA273CF-A32A-88EF-D22B-1CA112942476}"/>
          </ac:spMkLst>
        </pc:spChg>
      </pc:sldChg>
      <pc:sldChg chg="addSp delSp modSp new mod modClrScheme chgLayout">
        <pc:chgData name="VonThenen, Scarlett@SCDD" userId="ca84db39-6bfa-426c-bca9-d3ac6d815956" providerId="ADAL" clId="{7A1BA634-32F6-4B35-9186-42C44A23C31F}" dt="2023-10-10T18:05:12.917" v="699" actId="20577"/>
        <pc:sldMkLst>
          <pc:docMk/>
          <pc:sldMk cId="402780824" sldId="448"/>
        </pc:sldMkLst>
        <pc:spChg chg="del mod ord">
          <ac:chgData name="VonThenen, Scarlett@SCDD" userId="ca84db39-6bfa-426c-bca9-d3ac6d815956" providerId="ADAL" clId="{7A1BA634-32F6-4B35-9186-42C44A23C31F}" dt="2023-10-10T18:02:45.321" v="638" actId="700"/>
          <ac:spMkLst>
            <pc:docMk/>
            <pc:sldMk cId="402780824" sldId="448"/>
            <ac:spMk id="2" creationId="{874FD463-AA7D-112F-59BE-4ED6E5D28D60}"/>
          </ac:spMkLst>
        </pc:spChg>
        <pc:spChg chg="del mod ord">
          <ac:chgData name="VonThenen, Scarlett@SCDD" userId="ca84db39-6bfa-426c-bca9-d3ac6d815956" providerId="ADAL" clId="{7A1BA634-32F6-4B35-9186-42C44A23C31F}" dt="2023-10-10T18:02:45.321" v="638" actId="700"/>
          <ac:spMkLst>
            <pc:docMk/>
            <pc:sldMk cId="402780824" sldId="448"/>
            <ac:spMk id="3" creationId="{77455173-33B6-C9CA-C6DC-357E5CB8A1B6}"/>
          </ac:spMkLst>
        </pc:spChg>
        <pc:spChg chg="add del mod ord">
          <ac:chgData name="VonThenen, Scarlett@SCDD" userId="ca84db39-6bfa-426c-bca9-d3ac6d815956" providerId="ADAL" clId="{7A1BA634-32F6-4B35-9186-42C44A23C31F}" dt="2023-10-10T18:02:53.788" v="639" actId="700"/>
          <ac:spMkLst>
            <pc:docMk/>
            <pc:sldMk cId="402780824" sldId="448"/>
            <ac:spMk id="4" creationId="{4DF64EE4-D5C9-7CB7-5F7D-6FA699BFBB54}"/>
          </ac:spMkLst>
        </pc:spChg>
        <pc:spChg chg="add del mod ord">
          <ac:chgData name="VonThenen, Scarlett@SCDD" userId="ca84db39-6bfa-426c-bca9-d3ac6d815956" providerId="ADAL" clId="{7A1BA634-32F6-4B35-9186-42C44A23C31F}" dt="2023-10-10T18:02:53.788" v="639" actId="700"/>
          <ac:spMkLst>
            <pc:docMk/>
            <pc:sldMk cId="402780824" sldId="448"/>
            <ac:spMk id="5" creationId="{D2EFE9D7-1CFF-5E04-90DC-DCA0D89D366F}"/>
          </ac:spMkLst>
        </pc:spChg>
        <pc:spChg chg="add del mod ord">
          <ac:chgData name="VonThenen, Scarlett@SCDD" userId="ca84db39-6bfa-426c-bca9-d3ac6d815956" providerId="ADAL" clId="{7A1BA634-32F6-4B35-9186-42C44A23C31F}" dt="2023-10-10T18:02:53.788" v="639" actId="700"/>
          <ac:spMkLst>
            <pc:docMk/>
            <pc:sldMk cId="402780824" sldId="448"/>
            <ac:spMk id="6" creationId="{D7CE05FF-352C-74BF-D465-A5BCAD5555ED}"/>
          </ac:spMkLst>
        </pc:spChg>
        <pc:spChg chg="add mod ord">
          <ac:chgData name="VonThenen, Scarlett@SCDD" userId="ca84db39-6bfa-426c-bca9-d3ac6d815956" providerId="ADAL" clId="{7A1BA634-32F6-4B35-9186-42C44A23C31F}" dt="2023-10-10T18:05:12.917" v="699" actId="20577"/>
          <ac:spMkLst>
            <pc:docMk/>
            <pc:sldMk cId="402780824" sldId="448"/>
            <ac:spMk id="7" creationId="{E4F424FF-4793-16B1-A1DA-1717FAF5E073}"/>
          </ac:spMkLst>
        </pc:spChg>
        <pc:spChg chg="add del mod ord">
          <ac:chgData name="VonThenen, Scarlett@SCDD" userId="ca84db39-6bfa-426c-bca9-d3ac6d815956" providerId="ADAL" clId="{7A1BA634-32F6-4B35-9186-42C44A23C31F}" dt="2023-10-10T18:04:56.053" v="648" actId="478"/>
          <ac:spMkLst>
            <pc:docMk/>
            <pc:sldMk cId="402780824" sldId="448"/>
            <ac:spMk id="8" creationId="{B2300F78-C436-4043-0D5E-99F8DC8F666E}"/>
          </ac:spMkLst>
        </pc:spChg>
      </pc:sldChg>
      <pc:sldMasterChg chg="delSldLayout">
        <pc:chgData name="VonThenen, Scarlett@SCDD" userId="ca84db39-6bfa-426c-bca9-d3ac6d815956" providerId="ADAL" clId="{7A1BA634-32F6-4B35-9186-42C44A23C31F}" dt="2023-10-10T17:59:30.983" v="632" actId="47"/>
        <pc:sldMasterMkLst>
          <pc:docMk/>
          <pc:sldMasterMk cId="2449662172" sldId="2147483950"/>
        </pc:sldMasterMkLst>
        <pc:sldLayoutChg chg="del">
          <pc:chgData name="VonThenen, Scarlett@SCDD" userId="ca84db39-6bfa-426c-bca9-d3ac6d815956" providerId="ADAL" clId="{7A1BA634-32F6-4B35-9186-42C44A23C31F}" dt="2023-10-10T17:59:27.750" v="630" actId="47"/>
          <pc:sldLayoutMkLst>
            <pc:docMk/>
            <pc:sldMasterMk cId="2449662172" sldId="2147483950"/>
            <pc:sldLayoutMk cId="1589078917" sldId="2147483964"/>
          </pc:sldLayoutMkLst>
        </pc:sldLayoutChg>
        <pc:sldLayoutChg chg="del">
          <pc:chgData name="VonThenen, Scarlett@SCDD" userId="ca84db39-6bfa-426c-bca9-d3ac6d815956" providerId="ADAL" clId="{7A1BA634-32F6-4B35-9186-42C44A23C31F}" dt="2023-10-10T17:59:30.983" v="632" actId="47"/>
          <pc:sldLayoutMkLst>
            <pc:docMk/>
            <pc:sldMasterMk cId="2449662172" sldId="2147483950"/>
            <pc:sldLayoutMk cId="520658605" sldId="21474839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F06C5-7C8E-4434-B650-42A06EE5D012}" type="doc">
      <dgm:prSet loTypeId="urn:microsoft.com/office/officeart/2005/8/layout/pyramid2" loCatId="list" qsTypeId="urn:microsoft.com/office/officeart/2005/8/quickstyle/3d2" qsCatId="3D" csTypeId="urn:microsoft.com/office/officeart/2005/8/colors/accent1_2" csCatId="accent1" phldr="1"/>
      <dgm:spPr/>
    </dgm:pt>
    <dgm:pt modelId="{C86ED2A8-2AAC-436E-9FA1-76F51E5EC735}">
      <dgm:prSet phldrT="[Text]" custT="1"/>
      <dgm:spPr/>
      <dgm:t>
        <a:bodyPr/>
        <a:lstStyle/>
        <a:p>
          <a:r>
            <a:rPr lang="es-ES" sz="1600" b="0" dirty="0">
              <a:latin typeface="Arial" panose="020B0604020202020204" pitchFamily="34" charset="0"/>
              <a:cs typeface="Arial" panose="020B0604020202020204" pitchFamily="34" charset="0"/>
            </a:rPr>
            <a:t>Límite de contribución total de </a:t>
          </a:r>
          <a:r>
            <a:rPr lang="es-ES" sz="1600" b="1" dirty="0">
              <a:latin typeface="Arial" panose="020B0604020202020204" pitchFamily="34" charset="0"/>
              <a:cs typeface="Arial" panose="020B0604020202020204" pitchFamily="34" charset="0"/>
            </a:rPr>
            <a:t>$529,000 </a:t>
          </a:r>
          <a:r>
            <a:rPr lang="es-ES" sz="1600" b="0" dirty="0">
              <a:latin typeface="Arial" panose="020B0604020202020204" pitchFamily="34" charset="0"/>
              <a:cs typeface="Arial" panose="020B0604020202020204" pitchFamily="34" charset="0"/>
            </a:rPr>
            <a:t>para </a:t>
          </a:r>
          <a:r>
            <a:rPr lang="es-ES" sz="1600" b="0" dirty="0" err="1">
              <a:latin typeface="Arial" panose="020B0604020202020204" pitchFamily="34" charset="0"/>
              <a:cs typeface="Arial" panose="020B0604020202020204" pitchFamily="34" charset="0"/>
            </a:rPr>
            <a:t>CalABLE</a:t>
          </a:r>
          <a:r>
            <a:rPr lang="es-ES" sz="1600" b="0" dirty="0">
              <a:latin typeface="Arial" panose="020B0604020202020204" pitchFamily="34" charset="0"/>
              <a:cs typeface="Arial" panose="020B0604020202020204" pitchFamily="34" charset="0"/>
            </a:rPr>
            <a:t> (solo contribución)</a:t>
          </a:r>
          <a:endParaRPr lang="en-US" sz="1600" b="0" dirty="0">
            <a:latin typeface="Arial" panose="020B0604020202020204" pitchFamily="34" charset="0"/>
            <a:cs typeface="Arial" panose="020B0604020202020204" pitchFamily="34" charset="0"/>
          </a:endParaRPr>
        </a:p>
      </dgm:t>
    </dgm:pt>
    <dgm:pt modelId="{84F5E1DB-933C-4E66-8639-34B410237DB7}" type="parTrans" cxnId="{7ED21B40-E4C0-4F31-AC39-B0F2847EB00F}">
      <dgm:prSet/>
      <dgm:spPr/>
      <dgm:t>
        <a:bodyPr/>
        <a:lstStyle/>
        <a:p>
          <a:endParaRPr lang="en-US" sz="2400">
            <a:latin typeface="Arial" panose="020B0604020202020204" pitchFamily="34" charset="0"/>
            <a:cs typeface="Arial" panose="020B0604020202020204" pitchFamily="34" charset="0"/>
          </a:endParaRPr>
        </a:p>
      </dgm:t>
    </dgm:pt>
    <dgm:pt modelId="{2A30B72C-9672-4E4D-8319-DF0B97D4BA04}" type="sibTrans" cxnId="{7ED21B40-E4C0-4F31-AC39-B0F2847EB00F}">
      <dgm:prSet/>
      <dgm:spPr/>
      <dgm:t>
        <a:bodyPr/>
        <a:lstStyle/>
        <a:p>
          <a:endParaRPr lang="en-US" sz="2400">
            <a:latin typeface="Arial" panose="020B0604020202020204" pitchFamily="34" charset="0"/>
            <a:cs typeface="Arial" panose="020B0604020202020204" pitchFamily="34" charset="0"/>
          </a:endParaRPr>
        </a:p>
      </dgm:t>
    </dgm:pt>
    <dgm:pt modelId="{0F52D796-C279-4DD9-89BF-9CE29677E4DD}">
      <dgm:prSet phldrT="[Text]" custT="1"/>
      <dgm:spPr/>
      <dgm:t>
        <a:bodyPr/>
        <a:lstStyle/>
        <a:p>
          <a:r>
            <a:rPr lang="es-ES" sz="1400" b="0" dirty="0">
              <a:latin typeface="Arial" panose="020B0604020202020204" pitchFamily="34" charset="0"/>
              <a:cs typeface="Arial" panose="020B0604020202020204" pitchFamily="34" charset="0"/>
            </a:rPr>
            <a:t>Límite total de </a:t>
          </a:r>
          <a:r>
            <a:rPr lang="es-ES" sz="1400" b="1" dirty="0">
              <a:latin typeface="Arial" panose="020B0604020202020204" pitchFamily="34" charset="0"/>
              <a:cs typeface="Arial" panose="020B0604020202020204" pitchFamily="34" charset="0"/>
            </a:rPr>
            <a:t>$100,000</a:t>
          </a:r>
          <a:r>
            <a:rPr lang="es-ES" sz="1400" b="0" dirty="0">
              <a:latin typeface="Arial" panose="020B0604020202020204" pitchFamily="34" charset="0"/>
              <a:cs typeface="Arial" panose="020B0604020202020204" pitchFamily="34" charset="0"/>
            </a:rPr>
            <a:t> para beneficiarios de beneficios de SSI (contribución + ingresos)</a:t>
          </a:r>
          <a:endParaRPr lang="en-US" sz="1400" b="0" dirty="0">
            <a:latin typeface="Arial" panose="020B0604020202020204" pitchFamily="34" charset="0"/>
            <a:cs typeface="Arial" panose="020B0604020202020204" pitchFamily="34" charset="0"/>
          </a:endParaRPr>
        </a:p>
      </dgm:t>
    </dgm:pt>
    <dgm:pt modelId="{045BC2BB-E868-430C-8156-0A2C7D78C542}" type="parTrans" cxnId="{F1E18458-5B6F-4356-A9B8-9AAA2F72C830}">
      <dgm:prSet/>
      <dgm:spPr/>
      <dgm:t>
        <a:bodyPr/>
        <a:lstStyle/>
        <a:p>
          <a:endParaRPr lang="en-US" sz="2400">
            <a:latin typeface="Arial" panose="020B0604020202020204" pitchFamily="34" charset="0"/>
            <a:cs typeface="Arial" panose="020B0604020202020204" pitchFamily="34" charset="0"/>
          </a:endParaRPr>
        </a:p>
      </dgm:t>
    </dgm:pt>
    <dgm:pt modelId="{DE2CD8CA-02F8-4F87-AB1E-FDA1970F8848}" type="sibTrans" cxnId="{F1E18458-5B6F-4356-A9B8-9AAA2F72C830}">
      <dgm:prSet/>
      <dgm:spPr/>
      <dgm:t>
        <a:bodyPr/>
        <a:lstStyle/>
        <a:p>
          <a:endParaRPr lang="en-US" sz="2400">
            <a:latin typeface="Arial" panose="020B0604020202020204" pitchFamily="34" charset="0"/>
            <a:cs typeface="Arial" panose="020B0604020202020204" pitchFamily="34" charset="0"/>
          </a:endParaRPr>
        </a:p>
      </dgm:t>
    </dgm:pt>
    <dgm:pt modelId="{E66DB6FB-3684-44A3-9687-C2F8895C4535}">
      <dgm:prSet phldrT="[Text]" custT="1"/>
      <dgm:spPr/>
      <dgm:t>
        <a:bodyPr/>
        <a:lstStyle/>
        <a:p>
          <a:r>
            <a:rPr lang="es-ES" sz="1600" b="0" dirty="0">
              <a:latin typeface="Arial" panose="020B0604020202020204" pitchFamily="34" charset="0"/>
              <a:cs typeface="Arial" panose="020B0604020202020204" pitchFamily="34" charset="0"/>
            </a:rPr>
            <a:t>Límite de contribución anual de (sol</a:t>
          </a:r>
          <a:r>
            <a:rPr lang="es-ES" sz="1600" b="1" dirty="0">
              <a:latin typeface="Arial" panose="020B0604020202020204" pitchFamily="34" charset="0"/>
              <a:cs typeface="Arial" panose="020B0604020202020204" pitchFamily="34" charset="0"/>
            </a:rPr>
            <a:t>$17,000 </a:t>
          </a:r>
          <a:r>
            <a:rPr lang="es-ES" sz="1600" b="0" dirty="0">
              <a:latin typeface="Arial" panose="020B0604020202020204" pitchFamily="34" charset="0"/>
              <a:cs typeface="Arial" panose="020B0604020202020204" pitchFamily="34" charset="0"/>
            </a:rPr>
            <a:t>o contribución)</a:t>
          </a:r>
          <a:endParaRPr lang="en-US" sz="1600" b="0" dirty="0">
            <a:latin typeface="Arial" panose="020B0604020202020204" pitchFamily="34" charset="0"/>
            <a:cs typeface="Arial" panose="020B0604020202020204" pitchFamily="34" charset="0"/>
          </a:endParaRPr>
        </a:p>
      </dgm:t>
    </dgm:pt>
    <dgm:pt modelId="{FC3B6BCD-87EE-477C-B6A7-27FE51F51E65}" type="parTrans" cxnId="{4CC3FDA9-B885-4DD3-85FD-66BA204E3BE5}">
      <dgm:prSet/>
      <dgm:spPr/>
      <dgm:t>
        <a:bodyPr/>
        <a:lstStyle/>
        <a:p>
          <a:endParaRPr lang="en-US" sz="2400">
            <a:latin typeface="Arial" panose="020B0604020202020204" pitchFamily="34" charset="0"/>
            <a:cs typeface="Arial" panose="020B0604020202020204" pitchFamily="34" charset="0"/>
          </a:endParaRPr>
        </a:p>
      </dgm:t>
    </dgm:pt>
    <dgm:pt modelId="{5F485851-5F98-48B8-9705-B233FA94EB36}" type="sibTrans" cxnId="{4CC3FDA9-B885-4DD3-85FD-66BA204E3BE5}">
      <dgm:prSet/>
      <dgm:spPr/>
      <dgm:t>
        <a:bodyPr/>
        <a:lstStyle/>
        <a:p>
          <a:endParaRPr lang="en-US" sz="2400">
            <a:latin typeface="Arial" panose="020B0604020202020204" pitchFamily="34" charset="0"/>
            <a:cs typeface="Arial" panose="020B0604020202020204" pitchFamily="34" charset="0"/>
          </a:endParaRPr>
        </a:p>
      </dgm:t>
    </dgm:pt>
    <dgm:pt modelId="{DC8B1E4B-D9FD-45CE-9EB6-9EDE35638C1C}" type="pres">
      <dgm:prSet presAssocID="{EF3F06C5-7C8E-4434-B650-42A06EE5D012}" presName="compositeShape" presStyleCnt="0">
        <dgm:presLayoutVars>
          <dgm:dir/>
          <dgm:resizeHandles/>
        </dgm:presLayoutVars>
      </dgm:prSet>
      <dgm:spPr/>
    </dgm:pt>
    <dgm:pt modelId="{ED615FCC-191F-44D6-93F2-4F53730455A6}" type="pres">
      <dgm:prSet presAssocID="{EF3F06C5-7C8E-4434-B650-42A06EE5D012}" presName="pyramid" presStyleLbl="node1" presStyleIdx="0" presStyleCnt="1"/>
      <dgm:spPr/>
    </dgm:pt>
    <dgm:pt modelId="{EB65EF59-77CC-40F4-BB12-02022B7F365C}" type="pres">
      <dgm:prSet presAssocID="{EF3F06C5-7C8E-4434-B650-42A06EE5D012}" presName="theList" presStyleCnt="0"/>
      <dgm:spPr/>
    </dgm:pt>
    <dgm:pt modelId="{ADE4F894-8EC9-4965-BC7D-6A77A6B865E4}" type="pres">
      <dgm:prSet presAssocID="{C86ED2A8-2AAC-436E-9FA1-76F51E5EC735}" presName="aNode" presStyleLbl="fgAcc1" presStyleIdx="0" presStyleCnt="3" custLinFactNeighborX="192" custLinFactNeighborY="48621">
        <dgm:presLayoutVars>
          <dgm:bulletEnabled val="1"/>
        </dgm:presLayoutVars>
      </dgm:prSet>
      <dgm:spPr/>
    </dgm:pt>
    <dgm:pt modelId="{6C4DD04B-99F1-486F-8FCB-4A3E6C5A2D99}" type="pres">
      <dgm:prSet presAssocID="{C86ED2A8-2AAC-436E-9FA1-76F51E5EC735}" presName="aSpace" presStyleCnt="0"/>
      <dgm:spPr/>
    </dgm:pt>
    <dgm:pt modelId="{CE305EDA-1AAC-42D6-BE1C-9400ACA6867D}" type="pres">
      <dgm:prSet presAssocID="{0F52D796-C279-4DD9-89BF-9CE29677E4DD}" presName="aNode" presStyleLbl="fgAcc1" presStyleIdx="1" presStyleCnt="3">
        <dgm:presLayoutVars>
          <dgm:bulletEnabled val="1"/>
        </dgm:presLayoutVars>
      </dgm:prSet>
      <dgm:spPr/>
    </dgm:pt>
    <dgm:pt modelId="{A947E836-75FF-40FE-8786-569365E0D339}" type="pres">
      <dgm:prSet presAssocID="{0F52D796-C279-4DD9-89BF-9CE29677E4DD}" presName="aSpace" presStyleCnt="0"/>
      <dgm:spPr/>
    </dgm:pt>
    <dgm:pt modelId="{6EA0DE67-13AA-43BB-872B-EC31A6425A55}" type="pres">
      <dgm:prSet presAssocID="{E66DB6FB-3684-44A3-9687-C2F8895C4535}" presName="aNode" presStyleLbl="fgAcc1" presStyleIdx="2" presStyleCnt="3">
        <dgm:presLayoutVars>
          <dgm:bulletEnabled val="1"/>
        </dgm:presLayoutVars>
      </dgm:prSet>
      <dgm:spPr/>
    </dgm:pt>
    <dgm:pt modelId="{67672387-32EE-40BA-A4BD-085869C595F0}" type="pres">
      <dgm:prSet presAssocID="{E66DB6FB-3684-44A3-9687-C2F8895C4535}" presName="aSpace" presStyleCnt="0"/>
      <dgm:spPr/>
    </dgm:pt>
  </dgm:ptLst>
  <dgm:cxnLst>
    <dgm:cxn modelId="{3F8F9023-F6AD-4241-8685-2167D5E6AF42}" type="presOf" srcId="{C86ED2A8-2AAC-436E-9FA1-76F51E5EC735}" destId="{ADE4F894-8EC9-4965-BC7D-6A77A6B865E4}" srcOrd="0" destOrd="0" presId="urn:microsoft.com/office/officeart/2005/8/layout/pyramid2"/>
    <dgm:cxn modelId="{7ED21B40-E4C0-4F31-AC39-B0F2847EB00F}" srcId="{EF3F06C5-7C8E-4434-B650-42A06EE5D012}" destId="{C86ED2A8-2AAC-436E-9FA1-76F51E5EC735}" srcOrd="0" destOrd="0" parTransId="{84F5E1DB-933C-4E66-8639-34B410237DB7}" sibTransId="{2A30B72C-9672-4E4D-8319-DF0B97D4BA04}"/>
    <dgm:cxn modelId="{3E094471-C209-47DD-9D55-E0F2D7FF0100}" type="presOf" srcId="{E66DB6FB-3684-44A3-9687-C2F8895C4535}" destId="{6EA0DE67-13AA-43BB-872B-EC31A6425A55}" srcOrd="0" destOrd="0" presId="urn:microsoft.com/office/officeart/2005/8/layout/pyramid2"/>
    <dgm:cxn modelId="{F1E18458-5B6F-4356-A9B8-9AAA2F72C830}" srcId="{EF3F06C5-7C8E-4434-B650-42A06EE5D012}" destId="{0F52D796-C279-4DD9-89BF-9CE29677E4DD}" srcOrd="1" destOrd="0" parTransId="{045BC2BB-E868-430C-8156-0A2C7D78C542}" sibTransId="{DE2CD8CA-02F8-4F87-AB1E-FDA1970F8848}"/>
    <dgm:cxn modelId="{47906E88-574E-4317-A0A3-A442DB564F93}" type="presOf" srcId="{0F52D796-C279-4DD9-89BF-9CE29677E4DD}" destId="{CE305EDA-1AAC-42D6-BE1C-9400ACA6867D}" srcOrd="0" destOrd="0" presId="urn:microsoft.com/office/officeart/2005/8/layout/pyramid2"/>
    <dgm:cxn modelId="{4CC3FDA9-B885-4DD3-85FD-66BA204E3BE5}" srcId="{EF3F06C5-7C8E-4434-B650-42A06EE5D012}" destId="{E66DB6FB-3684-44A3-9687-C2F8895C4535}" srcOrd="2" destOrd="0" parTransId="{FC3B6BCD-87EE-477C-B6A7-27FE51F51E65}" sibTransId="{5F485851-5F98-48B8-9705-B233FA94EB36}"/>
    <dgm:cxn modelId="{4DBD7ED2-744A-495A-A997-D229A978C3AC}" type="presOf" srcId="{EF3F06C5-7C8E-4434-B650-42A06EE5D012}" destId="{DC8B1E4B-D9FD-45CE-9EB6-9EDE35638C1C}" srcOrd="0" destOrd="0" presId="urn:microsoft.com/office/officeart/2005/8/layout/pyramid2"/>
    <dgm:cxn modelId="{04D2750D-5AB4-4679-A31F-F4EC2975CE62}" type="presParOf" srcId="{DC8B1E4B-D9FD-45CE-9EB6-9EDE35638C1C}" destId="{ED615FCC-191F-44D6-93F2-4F53730455A6}" srcOrd="0" destOrd="0" presId="urn:microsoft.com/office/officeart/2005/8/layout/pyramid2"/>
    <dgm:cxn modelId="{9F783D18-E82D-4005-8859-6F6F97243CD8}" type="presParOf" srcId="{DC8B1E4B-D9FD-45CE-9EB6-9EDE35638C1C}" destId="{EB65EF59-77CC-40F4-BB12-02022B7F365C}" srcOrd="1" destOrd="0" presId="urn:microsoft.com/office/officeart/2005/8/layout/pyramid2"/>
    <dgm:cxn modelId="{6196EFA2-EFA2-477A-B842-70617590FBF2}" type="presParOf" srcId="{EB65EF59-77CC-40F4-BB12-02022B7F365C}" destId="{ADE4F894-8EC9-4965-BC7D-6A77A6B865E4}" srcOrd="0" destOrd="0" presId="urn:microsoft.com/office/officeart/2005/8/layout/pyramid2"/>
    <dgm:cxn modelId="{849A3A2E-6E05-4ED0-9581-2C0E17EF32E3}" type="presParOf" srcId="{EB65EF59-77CC-40F4-BB12-02022B7F365C}" destId="{6C4DD04B-99F1-486F-8FCB-4A3E6C5A2D99}" srcOrd="1" destOrd="0" presId="urn:microsoft.com/office/officeart/2005/8/layout/pyramid2"/>
    <dgm:cxn modelId="{38DB4A10-AAD7-4E21-B96D-1A494B880032}" type="presParOf" srcId="{EB65EF59-77CC-40F4-BB12-02022B7F365C}" destId="{CE305EDA-1AAC-42D6-BE1C-9400ACA6867D}" srcOrd="2" destOrd="0" presId="urn:microsoft.com/office/officeart/2005/8/layout/pyramid2"/>
    <dgm:cxn modelId="{8A9265EF-F7DC-4AB5-B3A1-21BE9A41E230}" type="presParOf" srcId="{EB65EF59-77CC-40F4-BB12-02022B7F365C}" destId="{A947E836-75FF-40FE-8786-569365E0D339}" srcOrd="3" destOrd="0" presId="urn:microsoft.com/office/officeart/2005/8/layout/pyramid2"/>
    <dgm:cxn modelId="{657AAC13-68A6-43E7-8F30-B5E7FC77300B}" type="presParOf" srcId="{EB65EF59-77CC-40F4-BB12-02022B7F365C}" destId="{6EA0DE67-13AA-43BB-872B-EC31A6425A55}" srcOrd="4" destOrd="0" presId="urn:microsoft.com/office/officeart/2005/8/layout/pyramid2"/>
    <dgm:cxn modelId="{E2200875-DEE9-43F9-AA3D-3CD910BC001F}" type="presParOf" srcId="{EB65EF59-77CC-40F4-BB12-02022B7F365C}" destId="{67672387-32EE-40BA-A4BD-085869C595F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15FCC-191F-44D6-93F2-4F53730455A6}">
      <dsp:nvSpPr>
        <dsp:cNvPr id="0" name=""/>
        <dsp:cNvSpPr/>
      </dsp:nvSpPr>
      <dsp:spPr>
        <a:xfrm>
          <a:off x="0" y="0"/>
          <a:ext cx="3498366" cy="44196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E4F894-8EC9-4965-BC7D-6A77A6B865E4}">
      <dsp:nvSpPr>
        <dsp:cNvPr id="0" name=""/>
        <dsp:cNvSpPr/>
      </dsp:nvSpPr>
      <dsp:spPr>
        <a:xfrm>
          <a:off x="1749183" y="507918"/>
          <a:ext cx="2273938" cy="104620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kern="1200" dirty="0">
              <a:latin typeface="Arial" panose="020B0604020202020204" pitchFamily="34" charset="0"/>
              <a:cs typeface="Arial" panose="020B0604020202020204" pitchFamily="34" charset="0"/>
            </a:rPr>
            <a:t>Límite de contribución total de </a:t>
          </a:r>
          <a:r>
            <a:rPr lang="es-ES" sz="1600" b="1" kern="1200" dirty="0">
              <a:latin typeface="Arial" panose="020B0604020202020204" pitchFamily="34" charset="0"/>
              <a:cs typeface="Arial" panose="020B0604020202020204" pitchFamily="34" charset="0"/>
            </a:rPr>
            <a:t>$529,000 </a:t>
          </a:r>
          <a:r>
            <a:rPr lang="es-ES" sz="1600" b="0" kern="1200" dirty="0">
              <a:latin typeface="Arial" panose="020B0604020202020204" pitchFamily="34" charset="0"/>
              <a:cs typeface="Arial" panose="020B0604020202020204" pitchFamily="34" charset="0"/>
            </a:rPr>
            <a:t>para </a:t>
          </a:r>
          <a:r>
            <a:rPr lang="es-ES" sz="1600" b="0" kern="1200" dirty="0" err="1">
              <a:latin typeface="Arial" panose="020B0604020202020204" pitchFamily="34" charset="0"/>
              <a:cs typeface="Arial" panose="020B0604020202020204" pitchFamily="34" charset="0"/>
            </a:rPr>
            <a:t>CalABLE</a:t>
          </a:r>
          <a:r>
            <a:rPr lang="es-ES" sz="1600" b="0" kern="1200" dirty="0">
              <a:latin typeface="Arial" panose="020B0604020202020204" pitchFamily="34" charset="0"/>
              <a:cs typeface="Arial" panose="020B0604020202020204" pitchFamily="34" charset="0"/>
            </a:rPr>
            <a:t> (solo contribución)</a:t>
          </a:r>
          <a:endParaRPr lang="en-US" sz="1600" b="0" kern="1200" dirty="0">
            <a:latin typeface="Arial" panose="020B0604020202020204" pitchFamily="34" charset="0"/>
            <a:cs typeface="Arial" panose="020B0604020202020204" pitchFamily="34" charset="0"/>
          </a:endParaRPr>
        </a:p>
      </dsp:txBody>
      <dsp:txXfrm>
        <a:off x="1800254" y="558989"/>
        <a:ext cx="2171796" cy="944060"/>
      </dsp:txXfrm>
    </dsp:sp>
    <dsp:sp modelId="{CE305EDA-1AAC-42D6-BE1C-9400ACA6867D}">
      <dsp:nvSpPr>
        <dsp:cNvPr id="0" name=""/>
        <dsp:cNvSpPr/>
      </dsp:nvSpPr>
      <dsp:spPr>
        <a:xfrm>
          <a:off x="1749183" y="1621311"/>
          <a:ext cx="2273938" cy="104620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dirty="0">
              <a:latin typeface="Arial" panose="020B0604020202020204" pitchFamily="34" charset="0"/>
              <a:cs typeface="Arial" panose="020B0604020202020204" pitchFamily="34" charset="0"/>
            </a:rPr>
            <a:t>Límite total de </a:t>
          </a:r>
          <a:r>
            <a:rPr lang="es-ES" sz="1400" b="1" kern="1200" dirty="0">
              <a:latin typeface="Arial" panose="020B0604020202020204" pitchFamily="34" charset="0"/>
              <a:cs typeface="Arial" panose="020B0604020202020204" pitchFamily="34" charset="0"/>
            </a:rPr>
            <a:t>$100,000</a:t>
          </a:r>
          <a:r>
            <a:rPr lang="es-ES" sz="1400" b="0" kern="1200" dirty="0">
              <a:latin typeface="Arial" panose="020B0604020202020204" pitchFamily="34" charset="0"/>
              <a:cs typeface="Arial" panose="020B0604020202020204" pitchFamily="34" charset="0"/>
            </a:rPr>
            <a:t> para beneficiarios de beneficios de SSI (contribución + ingresos)</a:t>
          </a:r>
          <a:endParaRPr lang="en-US" sz="1400" b="0" kern="1200" dirty="0">
            <a:latin typeface="Arial" panose="020B0604020202020204" pitchFamily="34" charset="0"/>
            <a:cs typeface="Arial" panose="020B0604020202020204" pitchFamily="34" charset="0"/>
          </a:endParaRPr>
        </a:p>
      </dsp:txBody>
      <dsp:txXfrm>
        <a:off x="1800254" y="1672382"/>
        <a:ext cx="2171796" cy="944060"/>
      </dsp:txXfrm>
    </dsp:sp>
    <dsp:sp modelId="{6EA0DE67-13AA-43BB-872B-EC31A6425A55}">
      <dsp:nvSpPr>
        <dsp:cNvPr id="0" name=""/>
        <dsp:cNvSpPr/>
      </dsp:nvSpPr>
      <dsp:spPr>
        <a:xfrm>
          <a:off x="1749183" y="2798288"/>
          <a:ext cx="2273938" cy="104620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kern="1200" dirty="0">
              <a:latin typeface="Arial" panose="020B0604020202020204" pitchFamily="34" charset="0"/>
              <a:cs typeface="Arial" panose="020B0604020202020204" pitchFamily="34" charset="0"/>
            </a:rPr>
            <a:t>Límite de contribución anual de (sol</a:t>
          </a:r>
          <a:r>
            <a:rPr lang="es-ES" sz="1600" b="1" kern="1200" dirty="0">
              <a:latin typeface="Arial" panose="020B0604020202020204" pitchFamily="34" charset="0"/>
              <a:cs typeface="Arial" panose="020B0604020202020204" pitchFamily="34" charset="0"/>
            </a:rPr>
            <a:t>$17,000 </a:t>
          </a:r>
          <a:r>
            <a:rPr lang="es-ES" sz="1600" b="0" kern="1200" dirty="0">
              <a:latin typeface="Arial" panose="020B0604020202020204" pitchFamily="34" charset="0"/>
              <a:cs typeface="Arial" panose="020B0604020202020204" pitchFamily="34" charset="0"/>
            </a:rPr>
            <a:t>o contribución)</a:t>
          </a:r>
          <a:endParaRPr lang="en-US" sz="1600" b="0" kern="1200" dirty="0">
            <a:latin typeface="Arial" panose="020B0604020202020204" pitchFamily="34" charset="0"/>
            <a:cs typeface="Arial" panose="020B0604020202020204" pitchFamily="34" charset="0"/>
          </a:endParaRPr>
        </a:p>
      </dsp:txBody>
      <dsp:txXfrm>
        <a:off x="1800254" y="2849359"/>
        <a:ext cx="2171796" cy="9440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168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168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168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734D2693-490F-4673-A597-1AF84661BEC8}" type="slidenum">
              <a:rPr lang="en-US"/>
              <a:pPr>
                <a:defRPr/>
              </a:pPr>
              <a:t>‹#›</a:t>
            </a:fld>
            <a:endParaRPr lang="en-US" dirty="0"/>
          </a:p>
        </p:txBody>
      </p:sp>
    </p:spTree>
    <p:extLst>
      <p:ext uri="{BB962C8B-B14F-4D97-AF65-F5344CB8AC3E}">
        <p14:creationId xmlns:p14="http://schemas.microsoft.com/office/powerpoint/2010/main" val="176344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BC5A802-7598-4522-BEC0-1C920487BD7B}" type="datetimeFigureOut">
              <a:rPr lang="en-US"/>
              <a:pPr>
                <a:defRPr/>
              </a:pPr>
              <a:t>10/19/2023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48B7040-DAF4-4371-8660-BF8848E0A676}" type="slidenum">
              <a:rPr lang="en-US"/>
              <a:pPr>
                <a:defRPr/>
              </a:pPr>
              <a:t>‹#›</a:t>
            </a:fld>
            <a:endParaRPr lang="en-US" dirty="0"/>
          </a:p>
        </p:txBody>
      </p:sp>
    </p:spTree>
    <p:extLst>
      <p:ext uri="{BB962C8B-B14F-4D97-AF65-F5344CB8AC3E}">
        <p14:creationId xmlns:p14="http://schemas.microsoft.com/office/powerpoint/2010/main" val="1664688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8B7040-DAF4-4371-8660-BF8848E0A676}" type="slidenum">
              <a:rPr lang="en-US" smtClean="0"/>
              <a:pPr>
                <a:defRPr/>
              </a:pPr>
              <a:t>11</a:t>
            </a:fld>
            <a:endParaRPr lang="en-US" dirty="0"/>
          </a:p>
        </p:txBody>
      </p:sp>
    </p:spTree>
    <p:extLst>
      <p:ext uri="{BB962C8B-B14F-4D97-AF65-F5344CB8AC3E}">
        <p14:creationId xmlns:p14="http://schemas.microsoft.com/office/powerpoint/2010/main" val="124317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32</a:t>
            </a:fld>
            <a:endParaRPr lang="en-US" dirty="0"/>
          </a:p>
        </p:txBody>
      </p:sp>
    </p:spTree>
    <p:extLst>
      <p:ext uri="{BB962C8B-B14F-4D97-AF65-F5344CB8AC3E}">
        <p14:creationId xmlns:p14="http://schemas.microsoft.com/office/powerpoint/2010/main" val="302094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33</a:t>
            </a:fld>
            <a:endParaRPr lang="en-US" dirty="0"/>
          </a:p>
        </p:txBody>
      </p:sp>
    </p:spTree>
    <p:extLst>
      <p:ext uri="{BB962C8B-B14F-4D97-AF65-F5344CB8AC3E}">
        <p14:creationId xmlns:p14="http://schemas.microsoft.com/office/powerpoint/2010/main" val="406841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35</a:t>
            </a:fld>
            <a:endParaRPr lang="en-US" dirty="0"/>
          </a:p>
        </p:txBody>
      </p:sp>
    </p:spTree>
    <p:extLst>
      <p:ext uri="{BB962C8B-B14F-4D97-AF65-F5344CB8AC3E}">
        <p14:creationId xmlns:p14="http://schemas.microsoft.com/office/powerpoint/2010/main" val="297706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6158D08-6383-4C05-A5B5-62F75FE6215E}" type="slidenum">
              <a:rPr lang="en-US" smtClean="0"/>
              <a:t>39</a:t>
            </a:fld>
            <a:endParaRPr lang="en-US" dirty="0"/>
          </a:p>
        </p:txBody>
      </p:sp>
    </p:spTree>
    <p:extLst>
      <p:ext uri="{BB962C8B-B14F-4D97-AF65-F5344CB8AC3E}">
        <p14:creationId xmlns:p14="http://schemas.microsoft.com/office/powerpoint/2010/main" val="350885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A1026-5042-4559-99B0-2E47EB0D0690}" type="slidenum">
              <a:rPr lang="en-US" smtClean="0"/>
              <a:t>22</a:t>
            </a:fld>
            <a:endParaRPr lang="en-US" dirty="0"/>
          </a:p>
        </p:txBody>
      </p:sp>
    </p:spTree>
    <p:extLst>
      <p:ext uri="{BB962C8B-B14F-4D97-AF65-F5344CB8AC3E}">
        <p14:creationId xmlns:p14="http://schemas.microsoft.com/office/powerpoint/2010/main" val="61643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A1026-5042-4559-99B0-2E47EB0D0690}" type="slidenum">
              <a:rPr lang="en-US" smtClean="0"/>
              <a:t>23</a:t>
            </a:fld>
            <a:endParaRPr lang="en-US" dirty="0"/>
          </a:p>
        </p:txBody>
      </p:sp>
    </p:spTree>
    <p:extLst>
      <p:ext uri="{BB962C8B-B14F-4D97-AF65-F5344CB8AC3E}">
        <p14:creationId xmlns:p14="http://schemas.microsoft.com/office/powerpoint/2010/main" val="251394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24</a:t>
            </a:fld>
            <a:endParaRPr lang="en-US" dirty="0"/>
          </a:p>
        </p:txBody>
      </p:sp>
    </p:spTree>
    <p:extLst>
      <p:ext uri="{BB962C8B-B14F-4D97-AF65-F5344CB8AC3E}">
        <p14:creationId xmlns:p14="http://schemas.microsoft.com/office/powerpoint/2010/main" val="263749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Clr>
                <a:schemeClr val="accent1">
                  <a:lumMod val="50000"/>
                </a:schemeClr>
              </a:buClr>
              <a:buFont typeface="Arial" panose="020B0604020202020204" pitchFamily="34" charset="0"/>
              <a:buNone/>
            </a:pPr>
            <a:r>
              <a:rPr lang="en-US" sz="2200" dirty="0"/>
              <a:t>Step 1 If you are working, you must be earning less than Substantial Gainful Activity (SGA) in order to be eligible for SSI/SSDI benefits. 	</a:t>
            </a:r>
          </a:p>
          <a:p>
            <a:pPr lvl="1">
              <a:spcAft>
                <a:spcPts val="450"/>
              </a:spcAft>
              <a:buClr>
                <a:schemeClr val="accent1">
                  <a:lumMod val="50000"/>
                </a:schemeClr>
              </a:buClr>
            </a:pPr>
            <a:r>
              <a:rPr lang="en-US" sz="2200" dirty="0">
                <a:solidFill>
                  <a:schemeClr val="tx2"/>
                </a:solidFill>
              </a:rPr>
              <a:t>In 2023, SGA for a non-blind individual is </a:t>
            </a:r>
            <a:r>
              <a:rPr lang="en-US" sz="2400" dirty="0"/>
              <a:t>$1,470/month</a:t>
            </a:r>
          </a:p>
          <a:p>
            <a:pPr lvl="1">
              <a:buClr>
                <a:schemeClr val="accent1">
                  <a:lumMod val="50000"/>
                </a:schemeClr>
              </a:buClr>
            </a:pPr>
            <a:r>
              <a:rPr lang="en-US" sz="2200" dirty="0">
                <a:solidFill>
                  <a:schemeClr val="tx2"/>
                </a:solidFill>
              </a:rPr>
              <a:t>     SGA for a blind individual is </a:t>
            </a:r>
            <a:r>
              <a:rPr lang="en-US" sz="2200">
                <a:solidFill>
                  <a:schemeClr val="tx2"/>
                </a:solidFill>
              </a:rPr>
              <a:t>$2460</a:t>
            </a:r>
            <a:r>
              <a:rPr lang="en-US" sz="2200" dirty="0">
                <a:solidFill>
                  <a:schemeClr val="tx2"/>
                </a:solidFill>
              </a:rPr>
              <a:t>/month. </a:t>
            </a:r>
            <a:endParaRPr lang="en-US" sz="2200" dirty="0"/>
          </a:p>
          <a:p>
            <a:pPr marL="342900" indent="-342900">
              <a:lnSpc>
                <a:spcPct val="150000"/>
              </a:lnSpc>
              <a:buClr>
                <a:schemeClr val="accent1">
                  <a:lumMod val="50000"/>
                </a:schemeClr>
              </a:buClr>
              <a:buFont typeface="Arial" panose="020B0604020202020204" pitchFamily="34" charset="0"/>
              <a:buChar char="•"/>
            </a:pPr>
            <a:r>
              <a:rPr lang="en-US" sz="2200" dirty="0"/>
              <a:t>If you are not working, or earning less than SGA, then Social Security Administration looks at your medical condition (the analysis proceeds to the second step).</a:t>
            </a:r>
            <a:endParaRPr lang="en-US" sz="2000" dirty="0"/>
          </a:p>
          <a:p>
            <a:pPr>
              <a:lnSpc>
                <a:spcPct val="150000"/>
              </a:lnSpc>
              <a:buClr>
                <a:schemeClr val="accent1">
                  <a:lumMod val="50000"/>
                </a:schemeClr>
              </a:buClr>
            </a:pPr>
            <a:r>
              <a:rPr lang="en-US" sz="2200" i="1" dirty="0"/>
              <a:t>*If an individual engages in SGA, he/she is not disabled regardless of the severity of their physical or mental impairments, regardless of their age, education, or work experience.</a:t>
            </a:r>
          </a:p>
          <a:p>
            <a:pPr>
              <a:lnSpc>
                <a:spcPct val="150000"/>
              </a:lnSpc>
              <a:buClr>
                <a:schemeClr val="accent1">
                  <a:lumMod val="50000"/>
                </a:schemeClr>
              </a:buClr>
            </a:pPr>
            <a:endParaRPr lang="en-US" sz="2200" i="1" dirty="0"/>
          </a:p>
          <a:p>
            <a:pPr marL="0" indent="0">
              <a:buClr>
                <a:schemeClr val="accent1">
                  <a:lumMod val="50000"/>
                </a:schemeClr>
              </a:buClr>
              <a:buFont typeface="Arial" panose="020B0604020202020204" pitchFamily="34" charset="0"/>
              <a:buNone/>
            </a:pPr>
            <a:r>
              <a:rPr lang="en-US" sz="2200" i="0" dirty="0"/>
              <a:t>Step 2 - </a:t>
            </a:r>
            <a:r>
              <a:rPr lang="en-US" sz="1200" dirty="0"/>
              <a:t>Your medical condition is “severe” if it significantly limits your  physical or mental ability to perform basic work activities.</a:t>
            </a:r>
          </a:p>
          <a:p>
            <a:pPr marL="342900" indent="-342900">
              <a:buClr>
                <a:schemeClr val="accent1">
                  <a:lumMod val="50000"/>
                </a:schemeClr>
              </a:buClr>
              <a:buFont typeface="Arial" panose="020B0604020202020204" pitchFamily="34" charset="0"/>
              <a:buChar char="•"/>
            </a:pPr>
            <a:r>
              <a:rPr lang="en-US" sz="1200" dirty="0"/>
              <a:t>Duration Requirement: Disability must be expected to last 12 consecutive months or result in death</a:t>
            </a:r>
          </a:p>
          <a:p>
            <a:pPr marL="342900" indent="-342900">
              <a:buClr>
                <a:schemeClr val="accent1">
                  <a:lumMod val="50000"/>
                </a:schemeClr>
              </a:buClr>
              <a:buFont typeface="Arial" panose="020B0604020202020204" pitchFamily="34" charset="0"/>
              <a:buChar char="•"/>
            </a:pPr>
            <a:r>
              <a:rPr lang="en-US" sz="1200" dirty="0"/>
              <a:t>Areas considered include, </a:t>
            </a:r>
            <a:r>
              <a:rPr lang="en-US" sz="1200" dirty="0">
                <a:solidFill>
                  <a:srgbClr val="000000"/>
                </a:solidFill>
              </a:rPr>
              <a:t>but are </a:t>
            </a:r>
            <a:r>
              <a:rPr lang="en-US" sz="1200" dirty="0"/>
              <a:t>not limited to: walking, concentration, standing, sitting, understanding, following directions, FUNCTION REPORT</a:t>
            </a:r>
          </a:p>
          <a:p>
            <a:pPr marL="342900" indent="-342900">
              <a:buClr>
                <a:schemeClr val="accent1">
                  <a:lumMod val="50000"/>
                </a:schemeClr>
              </a:buClr>
              <a:buFont typeface="Arial" panose="020B0604020202020204" pitchFamily="34" charset="0"/>
              <a:buChar char="•"/>
            </a:pPr>
            <a:endParaRPr lang="en-US" sz="1200" dirty="0"/>
          </a:p>
          <a:p>
            <a:pPr marL="0" indent="0">
              <a:buClr>
                <a:schemeClr val="accent1">
                  <a:lumMod val="50000"/>
                </a:schemeClr>
              </a:buClr>
              <a:buFont typeface="Arial" panose="020B0604020202020204" pitchFamily="34" charset="0"/>
              <a:buNone/>
            </a:pPr>
            <a:r>
              <a:rPr lang="en-US" sz="1200" dirty="0"/>
              <a:t>Step 3 – BLUE BOOK</a:t>
            </a:r>
          </a:p>
          <a:p>
            <a:pPr marL="0" indent="0">
              <a:buClr>
                <a:schemeClr val="accent1">
                  <a:lumMod val="50000"/>
                </a:schemeClr>
              </a:buClr>
              <a:buFont typeface="Arial" panose="020B0604020202020204" pitchFamily="34" charset="0"/>
              <a:buNone/>
            </a:pPr>
            <a:endParaRPr lang="en-US" sz="1200" dirty="0"/>
          </a:p>
          <a:p>
            <a:pPr marL="0" indent="0">
              <a:buClr>
                <a:schemeClr val="accent1">
                  <a:lumMod val="50000"/>
                </a:schemeClr>
              </a:buClr>
              <a:buFont typeface="Arial" panose="020B0604020202020204" pitchFamily="34" charset="0"/>
              <a:buNone/>
            </a:pPr>
            <a:r>
              <a:rPr lang="en-US" sz="1200" dirty="0"/>
              <a:t>STEP 4 - </a:t>
            </a:r>
            <a:r>
              <a:rPr lang="en-US" sz="2200" dirty="0"/>
              <a:t>Can you do the work you did before? Also referred to as residual functional capacity.</a:t>
            </a:r>
          </a:p>
          <a:p>
            <a:pPr marL="342900" indent="-342900">
              <a:buClr>
                <a:schemeClr val="accent1">
                  <a:lumMod val="50000"/>
                </a:schemeClr>
              </a:buClr>
              <a:buFont typeface="Arial" panose="020B0604020202020204" pitchFamily="34" charset="0"/>
              <a:buChar char="•"/>
            </a:pPr>
            <a:r>
              <a:rPr lang="en-US" sz="2200" dirty="0"/>
              <a:t>An individual’s residual functional capacity is his/her ability to do physical and mental work activities on a sustained basis despite limitations caused by the impairment. All of the individual’s impairments are considered in this step </a:t>
            </a:r>
          </a:p>
          <a:p>
            <a:pPr marL="342900" indent="-342900">
              <a:buClr>
                <a:schemeClr val="accent1">
                  <a:lumMod val="50000"/>
                </a:schemeClr>
              </a:buClr>
              <a:buFont typeface="Arial" panose="020B0604020202020204" pitchFamily="34" charset="0"/>
              <a:buChar char="•"/>
            </a:pPr>
            <a:r>
              <a:rPr lang="en-US" sz="2200" dirty="0"/>
              <a:t>If </a:t>
            </a:r>
            <a:r>
              <a:rPr lang="en-US" sz="2200" dirty="0">
                <a:solidFill>
                  <a:srgbClr val="000000"/>
                </a:solidFill>
              </a:rPr>
              <a:t>you have worked in the past, SSA considers your ability to do past relevant work. The job must have lasted long enough for the person to learn to do the job and have been SGA.</a:t>
            </a:r>
          </a:p>
          <a:p>
            <a:pPr marL="742939" lvl="1" indent="-285750">
              <a:buClr>
                <a:schemeClr val="accent1">
                  <a:lumMod val="50000"/>
                </a:schemeClr>
              </a:buClr>
              <a:buFont typeface="Arial" panose="020B0604020202020204" pitchFamily="34" charset="0"/>
              <a:buChar char="•"/>
            </a:pPr>
            <a:r>
              <a:rPr lang="en-US" sz="2200" dirty="0">
                <a:solidFill>
                  <a:srgbClr val="000000"/>
                </a:solidFill>
              </a:rPr>
              <a:t>If you are able to do past work, you are not disabled according to Social Security standards.  </a:t>
            </a:r>
          </a:p>
          <a:p>
            <a:pPr marL="288925" indent="-342900">
              <a:lnSpc>
                <a:spcPct val="110000"/>
              </a:lnSpc>
              <a:spcAft>
                <a:spcPts val="600"/>
              </a:spcAft>
              <a:buClr>
                <a:schemeClr val="accent1">
                  <a:lumMod val="50000"/>
                </a:schemeClr>
              </a:buClr>
              <a:buFont typeface="Arial" panose="020B0604020202020204" pitchFamily="34" charset="0"/>
              <a:buChar char="•"/>
            </a:pPr>
            <a:r>
              <a:rPr lang="en-US" sz="2200" dirty="0"/>
              <a:t>If you are unable to do past relevant work, or do not have any prior work experience, the analysis proceeds to the fifth and final step in determining whether your disability significantly impacts/limits your ability to work. </a:t>
            </a:r>
          </a:p>
          <a:p>
            <a:pPr marL="0" indent="0">
              <a:buClr>
                <a:schemeClr val="accent1">
                  <a:lumMod val="50000"/>
                </a:schemeClr>
              </a:buClr>
              <a:buFont typeface="Arial" panose="020B0604020202020204" pitchFamily="34" charset="0"/>
              <a:buNone/>
            </a:pPr>
            <a:endParaRPr lang="en-US" sz="1200" dirty="0"/>
          </a:p>
          <a:p>
            <a:pPr marL="0" indent="0">
              <a:buClr>
                <a:schemeClr val="accent1">
                  <a:lumMod val="50000"/>
                </a:schemeClr>
              </a:buClr>
              <a:buFont typeface="Arial" panose="020B0604020202020204" pitchFamily="34" charset="0"/>
              <a:buNone/>
            </a:pPr>
            <a:r>
              <a:rPr lang="en-US" i="0" dirty="0"/>
              <a:t>STEP 5 - </a:t>
            </a:r>
            <a:r>
              <a:rPr lang="en-US" sz="1200" dirty="0"/>
              <a:t>SSA considers your residual functional capacity, age, education, and work experience  to see if you can make an adjustment to other types of work.</a:t>
            </a:r>
          </a:p>
          <a:p>
            <a:pPr marL="285750" indent="-285750">
              <a:buClr>
                <a:schemeClr val="accent1">
                  <a:lumMod val="50000"/>
                </a:schemeClr>
              </a:buClr>
              <a:buFont typeface="Arial" panose="020B0604020202020204" pitchFamily="34" charset="0"/>
              <a:buChar char="•"/>
            </a:pPr>
            <a:endParaRPr lang="en-US" sz="1200" dirty="0"/>
          </a:p>
          <a:p>
            <a:pPr marL="285750" indent="-285750">
              <a:buClr>
                <a:schemeClr val="accent1">
                  <a:lumMod val="50000"/>
                </a:schemeClr>
              </a:buClr>
              <a:buFont typeface="Arial" panose="020B0604020202020204" pitchFamily="34" charset="0"/>
              <a:buChar char="•"/>
            </a:pPr>
            <a:r>
              <a:rPr lang="en-US" sz="1200" dirty="0"/>
              <a:t>If you can make an adjustment to perform another type of work, SSA finds that you are not disabled.</a:t>
            </a:r>
          </a:p>
          <a:p>
            <a:pPr marL="285750" indent="-285750">
              <a:buClr>
                <a:schemeClr val="accent1">
                  <a:lumMod val="50000"/>
                </a:schemeClr>
              </a:buClr>
              <a:buFont typeface="Arial" panose="020B0604020202020204" pitchFamily="34" charset="0"/>
              <a:buChar char="•"/>
            </a:pPr>
            <a:endParaRPr lang="en-US" sz="1200" dirty="0"/>
          </a:p>
          <a:p>
            <a:pPr marL="285750" indent="-285750">
              <a:buClr>
                <a:schemeClr val="accent1">
                  <a:lumMod val="50000"/>
                </a:schemeClr>
              </a:buClr>
              <a:buFont typeface="Arial" panose="020B0604020202020204" pitchFamily="34" charset="0"/>
              <a:buChar char="•"/>
            </a:pPr>
            <a:r>
              <a:rPr lang="en-US" sz="1200" dirty="0"/>
              <a:t>If you cannot make an adjustment to perform another type of work, SSA will find that you are disabled.</a:t>
            </a:r>
          </a:p>
          <a:p>
            <a:pPr marL="285750" indent="-285750">
              <a:buClr>
                <a:schemeClr val="accent1">
                  <a:lumMod val="50000"/>
                </a:schemeClr>
              </a:buClr>
              <a:buFont typeface="Arial" panose="020B0604020202020204" pitchFamily="34" charset="0"/>
              <a:buChar char="•"/>
            </a:pPr>
            <a:endParaRPr lang="en-US" sz="1200" dirty="0"/>
          </a:p>
          <a:p>
            <a:pPr>
              <a:buClr>
                <a:schemeClr val="accent1">
                  <a:lumMod val="50000"/>
                </a:schemeClr>
              </a:buClr>
            </a:pPr>
            <a:r>
              <a:rPr lang="en-US" sz="1200" dirty="0"/>
              <a:t>*In the final step, some burden shifts to SSA to provide evidence that demonstrates that other work exists in significant numbers in the national economy that the individual can do, given their RFC, age, education, and work experience.  </a:t>
            </a:r>
          </a:p>
          <a:p>
            <a:pPr>
              <a:lnSpc>
                <a:spcPct val="150000"/>
              </a:lnSpc>
              <a:buClr>
                <a:schemeClr val="accent1">
                  <a:lumMod val="50000"/>
                </a:schemeClr>
              </a:buClr>
            </a:pPr>
            <a:endParaRPr lang="en-US" i="0" dirty="0"/>
          </a:p>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25</a:t>
            </a:fld>
            <a:endParaRPr lang="en-US" dirty="0"/>
          </a:p>
        </p:txBody>
      </p:sp>
    </p:spTree>
    <p:extLst>
      <p:ext uri="{BB962C8B-B14F-4D97-AF65-F5344CB8AC3E}">
        <p14:creationId xmlns:p14="http://schemas.microsoft.com/office/powerpoint/2010/main" val="26970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An income break-even point is the earned or unearned income amount a recipient or claimant can have so that countable income equals the applicable SSI would not be payable at or above that break-even point.</a:t>
            </a:r>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26</a:t>
            </a:fld>
            <a:endParaRPr lang="en-US" dirty="0"/>
          </a:p>
        </p:txBody>
      </p:sp>
    </p:spTree>
    <p:extLst>
      <p:ext uri="{BB962C8B-B14F-4D97-AF65-F5344CB8AC3E}">
        <p14:creationId xmlns:p14="http://schemas.microsoft.com/office/powerpoint/2010/main" val="428734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8B7040-DAF4-4371-8660-BF8848E0A676}" type="slidenum">
              <a:rPr lang="en-US" smtClean="0"/>
              <a:pPr>
                <a:defRPr/>
              </a:pPr>
              <a:t>27</a:t>
            </a:fld>
            <a:endParaRPr lang="en-US" dirty="0"/>
          </a:p>
        </p:txBody>
      </p:sp>
    </p:spTree>
    <p:extLst>
      <p:ext uri="{BB962C8B-B14F-4D97-AF65-F5344CB8AC3E}">
        <p14:creationId xmlns:p14="http://schemas.microsoft.com/office/powerpoint/2010/main" val="224490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28</a:t>
            </a:fld>
            <a:endParaRPr lang="en-US" dirty="0"/>
          </a:p>
        </p:txBody>
      </p:sp>
    </p:spTree>
    <p:extLst>
      <p:ext uri="{BB962C8B-B14F-4D97-AF65-F5344CB8AC3E}">
        <p14:creationId xmlns:p14="http://schemas.microsoft.com/office/powerpoint/2010/main" val="42989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A1026-5042-4559-99B0-2E47EB0D0690}" type="slidenum">
              <a:rPr lang="en-US" smtClean="0"/>
              <a:t>30</a:t>
            </a:fld>
            <a:endParaRPr lang="en-US" dirty="0"/>
          </a:p>
        </p:txBody>
      </p:sp>
    </p:spTree>
    <p:extLst>
      <p:ext uri="{BB962C8B-B14F-4D97-AF65-F5344CB8AC3E}">
        <p14:creationId xmlns:p14="http://schemas.microsoft.com/office/powerpoint/2010/main" val="49646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p:nvPr>
        </p:nvSpPr>
        <p:spPr>
          <a:xfrm>
            <a:off x="477203" y="2683895"/>
            <a:ext cx="5264919" cy="2862225"/>
          </a:xfrm>
          <a:prstGeom prst="rect">
            <a:avLst/>
          </a:prstGeom>
        </p:spPr>
        <p:txBody>
          <a:bodyPr wrap="none" lIns="0" tIns="0" rIns="0" bIns="0" anchor="ctr" anchorCtr="0">
            <a:normAutofit/>
          </a:bodyPr>
          <a:lstStyle>
            <a:lvl1pPr>
              <a:lnSpc>
                <a:spcPct val="100000"/>
              </a:lnSpc>
              <a:defRPr sz="3750" b="0" i="0" cap="none" spc="150" baseline="0">
                <a:solidFill>
                  <a:srgbClr val="004881"/>
                </a:solidFill>
                <a:latin typeface="Arial" panose="020B0604020202020204" pitchFamily="34" charset="0"/>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p:nvPr>
        </p:nvSpPr>
        <p:spPr>
          <a:xfrm>
            <a:off x="488827" y="5568698"/>
            <a:ext cx="5264919" cy="618142"/>
          </a:xfrm>
          <a:prstGeom prst="rect">
            <a:avLst/>
          </a:prstGeom>
        </p:spPr>
        <p:txBody>
          <a:bodyPr lIns="0" tIns="0" rIns="0" bIns="0" anchor="t"/>
          <a:lstStyle>
            <a:lvl1pPr marL="0" indent="0">
              <a:buNone/>
              <a:defRPr sz="1500" b="0" i="0" spc="150" baseline="0">
                <a:solidFill>
                  <a:srgbClr val="004881"/>
                </a:solidFill>
                <a:latin typeface="Arial" panose="020B0604020202020204" pitchFamily="34" charset="0"/>
              </a:defRPr>
            </a:lvl1pPr>
          </a:lstStyle>
          <a:p>
            <a:pPr lvl="0"/>
            <a:r>
              <a:rPr lang="en-US"/>
              <a:t>Click to edit Master text styles</a:t>
            </a:r>
          </a:p>
        </p:txBody>
      </p:sp>
      <p:sp>
        <p:nvSpPr>
          <p:cNvPr id="11" name="Picture Placeholder 10" descr="Add alt text">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6107906" y="457201"/>
            <a:ext cx="3036093" cy="4719234"/>
          </a:xfrm>
          <a:prstGeom prst="rect">
            <a:avLst/>
          </a:prstGeom>
        </p:spPr>
        <p:txBody>
          <a:bodyPr/>
          <a:lstStyle>
            <a:lvl1pPr marL="0" indent="0" algn="ctr">
              <a:buNone/>
              <a:defRPr sz="1350" b="0" i="0" spc="0" baseline="0">
                <a:latin typeface="Arial" panose="020B0604020202020204" pitchFamily="34" charset="0"/>
              </a:defRPr>
            </a:lvl1pPr>
          </a:lstStyle>
          <a:p>
            <a:r>
              <a:rPr lang="en-US" dirty="0"/>
              <a:t>Click to add </a:t>
            </a:r>
            <a:br>
              <a:rPr lang="en-US" dirty="0"/>
            </a:br>
            <a:r>
              <a:rPr lang="en-US" dirty="0"/>
              <a:t>optional photo</a:t>
            </a:r>
          </a:p>
        </p:txBody>
      </p:sp>
      <p:sp>
        <p:nvSpPr>
          <p:cNvPr id="2" name="Rectangle 1">
            <a:extLst>
              <a:ext uri="{FF2B5EF4-FFF2-40B4-BE49-F238E27FC236}">
                <a16:creationId xmlns:a16="http://schemas.microsoft.com/office/drawing/2014/main" id="{033EB56B-A704-DD1D-1B50-345C713EF5F5}"/>
              </a:ext>
              <a:ext uri="{C183D7F6-B498-43B3-948B-1728B52AA6E4}">
                <adec:decorative xmlns:adec="http://schemas.microsoft.com/office/drawing/2017/decorative" val="1"/>
              </a:ext>
            </a:extLst>
          </p:cNvPr>
          <p:cNvSpPr/>
          <p:nvPr/>
        </p:nvSpPr>
        <p:spPr>
          <a:xfrm>
            <a:off x="4827273" y="0"/>
            <a:ext cx="2171700" cy="6858000"/>
          </a:xfrm>
          <a:prstGeom prst="rect">
            <a:avLst/>
          </a:prstGeom>
          <a:solidFill>
            <a:srgbClr val="004881">
              <a:alpha val="98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spTree>
    <p:extLst>
      <p:ext uri="{BB962C8B-B14F-4D97-AF65-F5344CB8AC3E}">
        <p14:creationId xmlns:p14="http://schemas.microsoft.com/office/powerpoint/2010/main" val="43455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583806-92E7-83B8-8A2A-F05BA7FDEE40}"/>
              </a:ext>
              <a:ext uri="{C183D7F6-B498-43B3-948B-1728B52AA6E4}">
                <adec:decorative xmlns:adec="http://schemas.microsoft.com/office/drawing/2017/decorative" val="1"/>
              </a:ext>
            </a:extLst>
          </p:cNvPr>
          <p:cNvSpPr/>
          <p:nvPr userDrawn="1"/>
        </p:nvSpPr>
        <p:spPr>
          <a:xfrm>
            <a:off x="1" y="0"/>
            <a:ext cx="6742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4648200" y="1591734"/>
            <a:ext cx="4495799" cy="1856317"/>
          </a:xfrm>
          <a:prstGeom prst="rect">
            <a:avLst/>
          </a:prstGeom>
          <a:solidFill>
            <a:srgbClr val="004881"/>
          </a:solidFill>
        </p:spPr>
        <p:txBody>
          <a:bodyPr lIns="457200" tIns="0" rIns="228600" bIns="0" anchor="ctr" anchorCtr="0"/>
          <a:lstStyle>
            <a:lvl1pPr>
              <a:defRPr lang="en-US" sz="2400" b="0" i="0" cap="none" spc="150" baseline="0" dirty="0">
                <a:solidFill>
                  <a:schemeClr val="bg1"/>
                </a:solidFill>
                <a:latin typeface="Arial" panose="020B0604020202020204" pitchFamily="34" charset="0"/>
              </a:defRPr>
            </a:lvl1pPr>
          </a:lstStyle>
          <a:p>
            <a:pPr marL="0" lvl="0"/>
            <a:r>
              <a:rPr lang="en-US" dirty="0"/>
              <a:t>Click To Add Title</a:t>
            </a:r>
          </a:p>
        </p:txBody>
      </p:sp>
      <p:sp>
        <p:nvSpPr>
          <p:cNvPr id="9" name="Picture Placeholder 8" descr="Add alt text">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344170" y="492125"/>
            <a:ext cx="3370580" cy="5372100"/>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optional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4648200" y="3448051"/>
            <a:ext cx="4151630" cy="2416175"/>
          </a:xfrm>
          <a:prstGeom prst="rect">
            <a:avLst/>
          </a:prstGeom>
          <a:solidFill>
            <a:schemeClr val="bg1"/>
          </a:solidFill>
        </p:spPr>
        <p:txBody>
          <a:bodyPr lIns="457200" tIns="91440" rIns="0" bIns="0"/>
          <a:lstStyle>
            <a:lvl1pPr marL="0" indent="0" algn="l">
              <a:lnSpc>
                <a:spcPct val="150000"/>
              </a:lnSpc>
              <a:spcBef>
                <a:spcPts val="0"/>
              </a:spcBef>
              <a:buNone/>
              <a:defRPr sz="1500" b="0" i="0" cap="none" spc="38" baseline="0">
                <a:latin typeface="Arial" panose="020B0604020202020204" pitchFamily="34" charset="0"/>
              </a:defRPr>
            </a:lvl1pPr>
          </a:lstStyle>
          <a:p>
            <a:pPr lvl="0"/>
            <a:r>
              <a:rPr lang="en-US" dirty="0"/>
              <a:t>Click to add text</a:t>
            </a:r>
          </a:p>
        </p:txBody>
      </p:sp>
      <p:cxnSp>
        <p:nvCxnSpPr>
          <p:cNvPr id="12" name="Straight Connector 11">
            <a:extLst>
              <a:ext uri="{FF2B5EF4-FFF2-40B4-BE49-F238E27FC236}">
                <a16:creationId xmlns:a16="http://schemas.microsoft.com/office/drawing/2014/main" id="{20CA5651-2A46-FA60-FB8C-42F272A5D244}"/>
              </a:ext>
              <a:ext uri="{C183D7F6-B498-43B3-948B-1728B52AA6E4}">
                <adec:decorative xmlns:adec="http://schemas.microsoft.com/office/drawing/2017/decorative" val="1"/>
              </a:ext>
            </a:extLst>
          </p:cNvPr>
          <p:cNvCxnSpPr/>
          <p:nvPr userDrawn="1"/>
        </p:nvCxnSpPr>
        <p:spPr>
          <a:xfrm>
            <a:off x="344170" y="6204373"/>
            <a:ext cx="8455661"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C44F8055-943B-DAEE-1DD1-2C1F750D1246}"/>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1BC37365-1675-C24E-F5D2-2A3B95115C1F}"/>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16" name="Rectangle 15">
            <a:extLst>
              <a:ext uri="{FF2B5EF4-FFF2-40B4-BE49-F238E27FC236}">
                <a16:creationId xmlns:a16="http://schemas.microsoft.com/office/drawing/2014/main" id="{7F0C8E04-F23D-E44F-9EEA-89CA55F66B9D}"/>
              </a:ext>
              <a:ext uri="{C183D7F6-B498-43B3-948B-1728B52AA6E4}">
                <adec:decorative xmlns:adec="http://schemas.microsoft.com/office/drawing/2017/decorative" val="1"/>
              </a:ext>
            </a:extLst>
          </p:cNvPr>
          <p:cNvSpPr/>
          <p:nvPr userDrawn="1"/>
        </p:nvSpPr>
        <p:spPr>
          <a:xfrm>
            <a:off x="1148397" y="1"/>
            <a:ext cx="1762125" cy="993775"/>
          </a:xfrm>
          <a:prstGeom prst="rect">
            <a:avLst/>
          </a:prstGeom>
          <a:solidFill>
            <a:srgbClr val="EE2E24">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Narrow" panose="020B0604020202020204" pitchFamily="34" charset="0"/>
            </a:endParaRPr>
          </a:p>
        </p:txBody>
      </p:sp>
    </p:spTree>
    <p:extLst>
      <p:ext uri="{BB962C8B-B14F-4D97-AF65-F5344CB8AC3E}">
        <p14:creationId xmlns:p14="http://schemas.microsoft.com/office/powerpoint/2010/main" val="258925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ingle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414C-1914-DD12-C08D-93D7571F270D}"/>
              </a:ext>
            </a:extLst>
          </p:cNvPr>
          <p:cNvSpPr>
            <a:spLocks noGrp="1"/>
          </p:cNvSpPr>
          <p:nvPr>
            <p:ph type="title"/>
          </p:nvPr>
        </p:nvSpPr>
        <p:spPr>
          <a:xfrm>
            <a:off x="344170" y="365126"/>
            <a:ext cx="8431928" cy="1325563"/>
          </a:xfrm>
          <a:prstGeom prst="rect">
            <a:avLst/>
          </a:prstGeom>
        </p:spPr>
        <p:txBody>
          <a:bodyPr lIns="0" tIns="0" rIns="0" bIns="0"/>
          <a:lstStyle>
            <a:lvl1pPr>
              <a:defRPr baseline="0">
                <a:solidFill>
                  <a:schemeClr val="tx1"/>
                </a:solidFill>
                <a:latin typeface="Arial" panose="020B0604020202020204" pitchFamily="34" charset="0"/>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8CDE1C24-B6B3-74E7-14C0-3CA2C71C9BCA}"/>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AE9AF609-2D1B-1531-62AA-EC7790CD8E58}"/>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4" name="Text Placeholder 3">
            <a:extLst>
              <a:ext uri="{FF2B5EF4-FFF2-40B4-BE49-F238E27FC236}">
                <a16:creationId xmlns:a16="http://schemas.microsoft.com/office/drawing/2014/main" id="{7AEBEC1F-1359-8849-8556-C72E9D402A45}"/>
              </a:ext>
            </a:extLst>
          </p:cNvPr>
          <p:cNvSpPr>
            <a:spLocks noGrp="1"/>
          </p:cNvSpPr>
          <p:nvPr>
            <p:ph type="body" sz="quarter" idx="10"/>
          </p:nvPr>
        </p:nvSpPr>
        <p:spPr>
          <a:xfrm>
            <a:off x="344092" y="1811338"/>
            <a:ext cx="8431928" cy="4024312"/>
          </a:xfrm>
          <a:prstGeom prst="rect">
            <a:avLst/>
          </a:prstGeom>
        </p:spPr>
        <p:txBody>
          <a:bodyPr lIns="0" tIns="0" rIns="0" bIns="0"/>
          <a:lstStyle>
            <a:lvl1pPr marL="171450" indent="-171450">
              <a:buClr>
                <a:srgbClr val="EE2E24"/>
              </a:buClr>
              <a:buFont typeface="Wingdings" pitchFamily="2" charset="2"/>
              <a:buChar char="§"/>
              <a:defRPr sz="1500">
                <a:latin typeface="Arial" panose="020B0604020202020204" pitchFamily="34" charset="0"/>
                <a:cs typeface="Arial" panose="020B0604020202020204" pitchFamily="34" charset="0"/>
              </a:defRPr>
            </a:lvl1pPr>
            <a:lvl2pPr marL="514350" indent="-171450">
              <a:buClr>
                <a:srgbClr val="EE2E24"/>
              </a:buClr>
              <a:buFont typeface="Wingdings" pitchFamily="2" charset="2"/>
              <a:buChar char="§"/>
              <a:defRPr sz="1500">
                <a:latin typeface="Arial" panose="020B0604020202020204" pitchFamily="34" charset="0"/>
                <a:cs typeface="Arial" panose="020B0604020202020204" pitchFamily="34" charset="0"/>
              </a:defRPr>
            </a:lvl2pPr>
            <a:lvl3pPr marL="857250" indent="-171450">
              <a:buClr>
                <a:srgbClr val="EE2E24"/>
              </a:buClr>
              <a:buFont typeface="Wingdings" pitchFamily="2" charset="2"/>
              <a:buChar char="§"/>
              <a:defRPr sz="1500">
                <a:latin typeface="Arial" panose="020B0604020202020204" pitchFamily="34" charset="0"/>
                <a:cs typeface="Arial" panose="020B0604020202020204" pitchFamily="34" charset="0"/>
              </a:defRPr>
            </a:lvl3pPr>
            <a:lvl4pPr marL="1200150" indent="-171450">
              <a:buClr>
                <a:srgbClr val="EE2E24"/>
              </a:buClr>
              <a:buFont typeface="Wingdings" pitchFamily="2" charset="2"/>
              <a:buChar char="§"/>
              <a:defRPr sz="1500">
                <a:latin typeface="Arial" panose="020B0604020202020204" pitchFamily="34" charset="0"/>
                <a:cs typeface="Arial" panose="020B0604020202020204" pitchFamily="34" charset="0"/>
              </a:defRPr>
            </a:lvl4pPr>
            <a:lvl5pPr marL="1543050" indent="-171450">
              <a:buClr>
                <a:srgbClr val="EE2E24"/>
              </a:buClr>
              <a:buFont typeface="Wingdings" pitchFamily="2" charset="2"/>
              <a:buChar cha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3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414C-1914-DD12-C08D-93D7571F270D}"/>
              </a:ext>
            </a:extLst>
          </p:cNvPr>
          <p:cNvSpPr>
            <a:spLocks noGrp="1"/>
          </p:cNvSpPr>
          <p:nvPr>
            <p:ph type="title"/>
          </p:nvPr>
        </p:nvSpPr>
        <p:spPr>
          <a:xfrm>
            <a:off x="344170" y="365126"/>
            <a:ext cx="8431928" cy="1325563"/>
          </a:xfrm>
          <a:prstGeom prst="rect">
            <a:avLst/>
          </a:prstGeom>
        </p:spPr>
        <p:txBody>
          <a:bodyPr lIns="0" tIns="0" rIns="0" bIns="0"/>
          <a:lstStyle>
            <a:lvl1pPr>
              <a:defRPr baseline="0">
                <a:solidFill>
                  <a:schemeClr val="tx1"/>
                </a:solidFill>
                <a:latin typeface="Arial" panose="020B0604020202020204" pitchFamily="34" charset="0"/>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8CDE1C24-B6B3-74E7-14C0-3CA2C71C9BCA}"/>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AE9AF609-2D1B-1531-62AA-EC7790CD8E58}"/>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4" name="Text Placeholder 3">
            <a:extLst>
              <a:ext uri="{FF2B5EF4-FFF2-40B4-BE49-F238E27FC236}">
                <a16:creationId xmlns:a16="http://schemas.microsoft.com/office/drawing/2014/main" id="{7AEBEC1F-1359-8849-8556-C72E9D402A45}"/>
              </a:ext>
            </a:extLst>
          </p:cNvPr>
          <p:cNvSpPr>
            <a:spLocks noGrp="1"/>
          </p:cNvSpPr>
          <p:nvPr>
            <p:ph type="body" sz="quarter" idx="10"/>
          </p:nvPr>
        </p:nvSpPr>
        <p:spPr>
          <a:xfrm>
            <a:off x="344092" y="1811338"/>
            <a:ext cx="4054310" cy="4024312"/>
          </a:xfrm>
          <a:prstGeom prst="rect">
            <a:avLst/>
          </a:prstGeom>
        </p:spPr>
        <p:txBody>
          <a:bodyPr wrap="none" lIns="0" tIns="0" rIns="0" bIns="0" numCol="1">
            <a:normAutofit/>
          </a:bodyPr>
          <a:lstStyle>
            <a:lvl1pPr marL="171450" indent="-171450">
              <a:buClr>
                <a:srgbClr val="EE2E24"/>
              </a:buClr>
              <a:buFont typeface="Wingdings" pitchFamily="2" charset="2"/>
              <a:buChar char="§"/>
              <a:defRPr sz="1500">
                <a:latin typeface="Arial" panose="020B0604020202020204" pitchFamily="34" charset="0"/>
                <a:cs typeface="Arial" panose="020B0604020202020204" pitchFamily="34" charset="0"/>
              </a:defRPr>
            </a:lvl1pPr>
            <a:lvl2pPr marL="514350" indent="-171450">
              <a:buClr>
                <a:srgbClr val="EE2E24"/>
              </a:buClr>
              <a:buFont typeface="Wingdings" pitchFamily="2" charset="2"/>
              <a:buChar char="§"/>
              <a:defRPr sz="1500">
                <a:latin typeface="Arial" panose="020B0604020202020204" pitchFamily="34" charset="0"/>
                <a:cs typeface="Arial" panose="020B0604020202020204" pitchFamily="34" charset="0"/>
              </a:defRPr>
            </a:lvl2pPr>
            <a:lvl3pPr marL="857250" indent="-171450">
              <a:buClr>
                <a:srgbClr val="EE2E24"/>
              </a:buClr>
              <a:buFont typeface="Wingdings" pitchFamily="2" charset="2"/>
              <a:buChar char="§"/>
              <a:defRPr sz="1500">
                <a:latin typeface="Arial" panose="020B0604020202020204" pitchFamily="34" charset="0"/>
                <a:cs typeface="Arial" panose="020B0604020202020204" pitchFamily="34" charset="0"/>
              </a:defRPr>
            </a:lvl3pPr>
            <a:lvl4pPr marL="1200150" indent="-171450">
              <a:buClr>
                <a:srgbClr val="EE2E24"/>
              </a:buClr>
              <a:buFont typeface="Wingdings" pitchFamily="2" charset="2"/>
              <a:buChar char="§"/>
              <a:defRPr sz="1500">
                <a:latin typeface="Arial" panose="020B0604020202020204" pitchFamily="34" charset="0"/>
                <a:cs typeface="Arial" panose="020B0604020202020204" pitchFamily="34" charset="0"/>
              </a:defRPr>
            </a:lvl4pPr>
            <a:lvl5pPr marL="1543050" indent="-171450">
              <a:buClr>
                <a:srgbClr val="EE2E24"/>
              </a:buClr>
              <a:buFont typeface="Wingdings" pitchFamily="2" charset="2"/>
              <a:buChar cha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45985AE-4641-266A-4682-24C976DC9CDD}"/>
              </a:ext>
            </a:extLst>
          </p:cNvPr>
          <p:cNvSpPr>
            <a:spLocks noGrp="1"/>
          </p:cNvSpPr>
          <p:nvPr>
            <p:ph type="body" sz="quarter" idx="11"/>
          </p:nvPr>
        </p:nvSpPr>
        <p:spPr>
          <a:xfrm>
            <a:off x="4745601" y="1811338"/>
            <a:ext cx="4030496" cy="4024312"/>
          </a:xfrm>
          <a:prstGeom prst="rect">
            <a:avLst/>
          </a:prstGeom>
        </p:spPr>
        <p:txBody>
          <a:bodyPr wrap="none" lIns="0" tIns="0" rIns="0" bIns="0" numCol="1">
            <a:normAutofit/>
          </a:bodyPr>
          <a:lstStyle>
            <a:lvl1pPr marL="171450" indent="-171450">
              <a:buClr>
                <a:srgbClr val="EE2E24"/>
              </a:buClr>
              <a:buFont typeface="Wingdings" pitchFamily="2" charset="2"/>
              <a:buChar char="§"/>
              <a:defRPr sz="1500">
                <a:latin typeface="Arial" panose="020B0604020202020204" pitchFamily="34" charset="0"/>
                <a:cs typeface="Arial" panose="020B0604020202020204" pitchFamily="34" charset="0"/>
              </a:defRPr>
            </a:lvl1pPr>
            <a:lvl2pPr marL="514350" indent="-171450">
              <a:buClr>
                <a:srgbClr val="EE2E24"/>
              </a:buClr>
              <a:buFont typeface="Wingdings" pitchFamily="2" charset="2"/>
              <a:buChar char="§"/>
              <a:defRPr sz="1500">
                <a:latin typeface="Arial" panose="020B0604020202020204" pitchFamily="34" charset="0"/>
                <a:cs typeface="Arial" panose="020B0604020202020204" pitchFamily="34" charset="0"/>
              </a:defRPr>
            </a:lvl2pPr>
            <a:lvl3pPr marL="857250" indent="-171450">
              <a:buClr>
                <a:srgbClr val="EE2E24"/>
              </a:buClr>
              <a:buFont typeface="Wingdings" pitchFamily="2" charset="2"/>
              <a:buChar char="§"/>
              <a:defRPr sz="1500">
                <a:latin typeface="Arial" panose="020B0604020202020204" pitchFamily="34" charset="0"/>
                <a:cs typeface="Arial" panose="020B0604020202020204" pitchFamily="34" charset="0"/>
              </a:defRPr>
            </a:lvl3pPr>
            <a:lvl4pPr marL="1200150" indent="-171450">
              <a:buClr>
                <a:srgbClr val="EE2E24"/>
              </a:buClr>
              <a:buFont typeface="Wingdings" pitchFamily="2" charset="2"/>
              <a:buChar char="§"/>
              <a:defRPr sz="1500">
                <a:latin typeface="Arial" panose="020B0604020202020204" pitchFamily="34" charset="0"/>
                <a:cs typeface="Arial" panose="020B0604020202020204" pitchFamily="34" charset="0"/>
              </a:defRPr>
            </a:lvl4pPr>
            <a:lvl5pPr marL="1543050" indent="-171450">
              <a:buClr>
                <a:srgbClr val="EE2E24"/>
              </a:buClr>
              <a:buFont typeface="Wingdings" pitchFamily="2" charset="2"/>
              <a:buChar cha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64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344170" y="331894"/>
            <a:ext cx="8455661" cy="734908"/>
          </a:xfrm>
          <a:prstGeom prst="rect">
            <a:avLst/>
          </a:prstGeom>
          <a:solidFill>
            <a:srgbClr val="004881"/>
          </a:solidFill>
        </p:spPr>
        <p:txBody>
          <a:bodyPr lIns="0" tIns="0" rIns="0" bIns="0" anchor="ctr" anchorCtr="0"/>
          <a:lstStyle>
            <a:lvl1pPr algn="ctr">
              <a:defRPr lang="en-US" sz="2400" b="0" i="0" cap="none" spc="150" baseline="0" dirty="0">
                <a:solidFill>
                  <a:schemeClr val="bg1"/>
                </a:solidFill>
                <a:latin typeface="Arial" panose="020B0604020202020204" pitchFamily="34" charset="0"/>
              </a:defRPr>
            </a:lvl1pPr>
          </a:lstStyle>
          <a:p>
            <a:pPr lvl="0"/>
            <a:r>
              <a:rPr lang="en-US" dirty="0"/>
              <a:t>Click to add title</a:t>
            </a:r>
          </a:p>
        </p:txBody>
      </p:sp>
      <p:sp>
        <p:nvSpPr>
          <p:cNvPr id="3" name="Text Placeholder 14">
            <a:extLst>
              <a:ext uri="{FF2B5EF4-FFF2-40B4-BE49-F238E27FC236}">
                <a16:creationId xmlns:a16="http://schemas.microsoft.com/office/drawing/2014/main" id="{970885F0-1692-AB97-E9DC-D1A50BCB3A13}"/>
              </a:ext>
            </a:extLst>
          </p:cNvPr>
          <p:cNvSpPr>
            <a:spLocks noGrp="1"/>
          </p:cNvSpPr>
          <p:nvPr>
            <p:ph type="body" sz="quarter" idx="13" hasCustomPrompt="1"/>
          </p:nvPr>
        </p:nvSpPr>
        <p:spPr>
          <a:xfrm>
            <a:off x="344169" y="1396303"/>
            <a:ext cx="4056027" cy="422365"/>
          </a:xfrm>
          <a:prstGeom prst="rect">
            <a:avLst/>
          </a:prstGeom>
        </p:spPr>
        <p:txBody>
          <a:bodyPr lIns="0" rIns="0">
            <a:noAutofit/>
          </a:bodyPr>
          <a:lstStyle>
            <a:lvl1pPr marL="0" indent="0" algn="l">
              <a:buNone/>
              <a:defRPr sz="1500" b="0" i="0" spc="0" baseline="0">
                <a:solidFill>
                  <a:srgbClr val="004771"/>
                </a:solidFill>
                <a:latin typeface="Arial" panose="020B0604020202020204" pitchFamily="34" charset="0"/>
              </a:defRPr>
            </a:lvl1pPr>
          </a:lstStyle>
          <a:p>
            <a:pPr lvl="0"/>
            <a:r>
              <a:rPr lang="en-US" dirty="0"/>
              <a:t>Click to add subtitle here </a:t>
            </a:r>
          </a:p>
        </p:txBody>
      </p:sp>
      <p:sp>
        <p:nvSpPr>
          <p:cNvPr id="4" name="Text Placeholder 17">
            <a:extLst>
              <a:ext uri="{FF2B5EF4-FFF2-40B4-BE49-F238E27FC236}">
                <a16:creationId xmlns:a16="http://schemas.microsoft.com/office/drawing/2014/main" id="{432975B1-48E6-5215-400B-018E381CC093}"/>
              </a:ext>
            </a:extLst>
          </p:cNvPr>
          <p:cNvSpPr>
            <a:spLocks noGrp="1"/>
          </p:cNvSpPr>
          <p:nvPr>
            <p:ph type="body" sz="quarter" idx="16" hasCustomPrompt="1"/>
          </p:nvPr>
        </p:nvSpPr>
        <p:spPr>
          <a:xfrm>
            <a:off x="344014" y="1856398"/>
            <a:ext cx="4055474" cy="4239603"/>
          </a:xfrm>
          <a:prstGeom prst="rect">
            <a:avLst/>
          </a:prstGeom>
        </p:spPr>
        <p:txBody>
          <a:bodyPr lIns="0" rIns="0"/>
          <a:lstStyle>
            <a:lvl1pPr marL="214313" indent="-214313">
              <a:lnSpc>
                <a:spcPct val="150000"/>
              </a:lnSpc>
              <a:spcBef>
                <a:spcPts val="0"/>
              </a:spcBef>
              <a:spcAft>
                <a:spcPts val="900"/>
              </a:spcAft>
              <a:buClr>
                <a:srgbClr val="EE2E24"/>
              </a:buClr>
              <a:buFont typeface="Wingdings" pitchFamily="2" charset="2"/>
              <a:buChar char="§"/>
              <a:defRPr sz="1500" b="0" i="0" kern="0" spc="0" baseline="0">
                <a:latin typeface="Arial" panose="020B0604020202020204" pitchFamily="34" charset="0"/>
              </a:defRPr>
            </a:lvl1pPr>
          </a:lstStyle>
          <a:p>
            <a:pPr lvl="0"/>
            <a:r>
              <a:rPr lang="en-US" dirty="0"/>
              <a:t>Click to add text</a:t>
            </a:r>
          </a:p>
        </p:txBody>
      </p:sp>
      <p:sp>
        <p:nvSpPr>
          <p:cNvPr id="5" name="Text Placeholder 14">
            <a:extLst>
              <a:ext uri="{FF2B5EF4-FFF2-40B4-BE49-F238E27FC236}">
                <a16:creationId xmlns:a16="http://schemas.microsoft.com/office/drawing/2014/main" id="{66E89DE9-9434-E7B3-3E2E-373172F79A8D}"/>
              </a:ext>
            </a:extLst>
          </p:cNvPr>
          <p:cNvSpPr>
            <a:spLocks noGrp="1"/>
          </p:cNvSpPr>
          <p:nvPr>
            <p:ph type="body" sz="quarter" idx="17" hasCustomPrompt="1"/>
          </p:nvPr>
        </p:nvSpPr>
        <p:spPr>
          <a:xfrm>
            <a:off x="4738724" y="1396303"/>
            <a:ext cx="4056027" cy="422365"/>
          </a:xfrm>
          <a:prstGeom prst="rect">
            <a:avLst/>
          </a:prstGeom>
        </p:spPr>
        <p:txBody>
          <a:bodyPr lIns="0" rIns="0">
            <a:noAutofit/>
          </a:bodyPr>
          <a:lstStyle>
            <a:lvl1pPr>
              <a:defRPr lang="en-US" sz="1500" b="0" i="0" spc="0" baseline="0" dirty="0">
                <a:solidFill>
                  <a:srgbClr val="004771"/>
                </a:solidFill>
                <a:latin typeface="Arial" panose="020B0604020202020204" pitchFamily="34" charset="0"/>
              </a:defRPr>
            </a:lvl1pPr>
          </a:lstStyle>
          <a:p>
            <a:pPr marL="0" lvl="0" indent="0">
              <a:buNone/>
            </a:pPr>
            <a:r>
              <a:rPr lang="en-US" dirty="0"/>
              <a:t>Click to add subtitle here </a:t>
            </a:r>
          </a:p>
        </p:txBody>
      </p:sp>
      <p:sp>
        <p:nvSpPr>
          <p:cNvPr id="6" name="Text Placeholder 17">
            <a:extLst>
              <a:ext uri="{FF2B5EF4-FFF2-40B4-BE49-F238E27FC236}">
                <a16:creationId xmlns:a16="http://schemas.microsoft.com/office/drawing/2014/main" id="{78ACCB22-BADF-7662-878C-9D3352FA2CD1}"/>
              </a:ext>
            </a:extLst>
          </p:cNvPr>
          <p:cNvSpPr>
            <a:spLocks noGrp="1"/>
          </p:cNvSpPr>
          <p:nvPr>
            <p:ph type="body" sz="quarter" idx="18" hasCustomPrompt="1"/>
          </p:nvPr>
        </p:nvSpPr>
        <p:spPr>
          <a:xfrm>
            <a:off x="4738723" y="1856398"/>
            <a:ext cx="4055474" cy="4239603"/>
          </a:xfrm>
          <a:prstGeom prst="rect">
            <a:avLst/>
          </a:prstGeom>
        </p:spPr>
        <p:txBody>
          <a:bodyPr lIns="0" rIns="0"/>
          <a:lstStyle>
            <a:lvl1pPr>
              <a:defRPr lang="en-US" sz="1500" b="0" i="0" kern="0" spc="0" baseline="0" dirty="0">
                <a:latin typeface="Arial" panose="020B0604020202020204" pitchFamily="34" charset="0"/>
              </a:defRPr>
            </a:lvl1pPr>
          </a:lstStyle>
          <a:p>
            <a:pPr marL="214313" lvl="0" indent="-214313">
              <a:lnSpc>
                <a:spcPct val="150000"/>
              </a:lnSpc>
              <a:spcBef>
                <a:spcPts val="0"/>
              </a:spcBef>
              <a:spcAft>
                <a:spcPts val="900"/>
              </a:spcAft>
              <a:buClr>
                <a:srgbClr val="EE2E24"/>
              </a:buClr>
              <a:buFont typeface="Wingdings" pitchFamily="2" charset="2"/>
              <a:buChar char="§"/>
            </a:pPr>
            <a:r>
              <a:rPr lang="en-US" dirty="0"/>
              <a:t>Click to add text</a:t>
            </a:r>
          </a:p>
        </p:txBody>
      </p:sp>
      <p:sp>
        <p:nvSpPr>
          <p:cNvPr id="10" name="Footer Placeholder 4">
            <a:extLst>
              <a:ext uri="{FF2B5EF4-FFF2-40B4-BE49-F238E27FC236}">
                <a16:creationId xmlns:a16="http://schemas.microsoft.com/office/drawing/2014/main" id="{15095770-9511-DABC-2E3A-24F3BF3F09EA}"/>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91383F2B-A922-410C-D184-4365B5DE1C35}"/>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2733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Column, Gra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065B73-DBDD-BC09-9410-0FAA4996FC7B}"/>
              </a:ext>
            </a:extLst>
          </p:cNvPr>
          <p:cNvSpPr/>
          <p:nvPr userDrawn="1"/>
        </p:nvSpPr>
        <p:spPr>
          <a:xfrm>
            <a:off x="0" y="5337387"/>
            <a:ext cx="9144000" cy="1520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14">
            <a:extLst>
              <a:ext uri="{FF2B5EF4-FFF2-40B4-BE49-F238E27FC236}">
                <a16:creationId xmlns:a16="http://schemas.microsoft.com/office/drawing/2014/main" id="{970885F0-1692-AB97-E9DC-D1A50BCB3A13}"/>
              </a:ext>
            </a:extLst>
          </p:cNvPr>
          <p:cNvSpPr>
            <a:spLocks noGrp="1"/>
          </p:cNvSpPr>
          <p:nvPr>
            <p:ph type="body" sz="quarter" idx="13" hasCustomPrompt="1"/>
          </p:nvPr>
        </p:nvSpPr>
        <p:spPr>
          <a:xfrm>
            <a:off x="344170" y="1396303"/>
            <a:ext cx="4054232" cy="422365"/>
          </a:xfrm>
          <a:prstGeom prst="rect">
            <a:avLst/>
          </a:prstGeom>
        </p:spPr>
        <p:txBody>
          <a:bodyPr lIns="0" rIns="0">
            <a:noAutofit/>
          </a:bodyPr>
          <a:lstStyle>
            <a:lvl1pPr marL="0" indent="0" algn="l">
              <a:buNone/>
              <a:defRPr sz="1500" b="0" i="0" spc="0" baseline="0">
                <a:solidFill>
                  <a:srgbClr val="004771"/>
                </a:solidFill>
                <a:latin typeface="Arial" panose="020B0604020202020204" pitchFamily="34" charset="0"/>
              </a:defRPr>
            </a:lvl1pPr>
          </a:lstStyle>
          <a:p>
            <a:pPr lvl="0"/>
            <a:r>
              <a:rPr lang="en-US" dirty="0"/>
              <a:t>Click to add subtitle here </a:t>
            </a:r>
          </a:p>
        </p:txBody>
      </p:sp>
      <p:sp>
        <p:nvSpPr>
          <p:cNvPr id="4" name="Text Placeholder 17">
            <a:extLst>
              <a:ext uri="{FF2B5EF4-FFF2-40B4-BE49-F238E27FC236}">
                <a16:creationId xmlns:a16="http://schemas.microsoft.com/office/drawing/2014/main" id="{432975B1-48E6-5215-400B-018E381CC093}"/>
              </a:ext>
            </a:extLst>
          </p:cNvPr>
          <p:cNvSpPr>
            <a:spLocks noGrp="1"/>
          </p:cNvSpPr>
          <p:nvPr>
            <p:ph type="body" sz="quarter" idx="16" hasCustomPrompt="1"/>
          </p:nvPr>
        </p:nvSpPr>
        <p:spPr>
          <a:xfrm>
            <a:off x="344014" y="1856398"/>
            <a:ext cx="4054232" cy="4239603"/>
          </a:xfrm>
          <a:prstGeom prst="rect">
            <a:avLst/>
          </a:prstGeom>
        </p:spPr>
        <p:txBody>
          <a:bodyPr lIns="0" rIns="0"/>
          <a:lstStyle>
            <a:lvl1pPr marL="214313" indent="-214313">
              <a:lnSpc>
                <a:spcPct val="150000"/>
              </a:lnSpc>
              <a:spcBef>
                <a:spcPts val="0"/>
              </a:spcBef>
              <a:spcAft>
                <a:spcPts val="900"/>
              </a:spcAft>
              <a:buClr>
                <a:srgbClr val="EE2E24"/>
              </a:buClr>
              <a:buFont typeface="Wingdings" pitchFamily="2" charset="2"/>
              <a:buChar char="§"/>
              <a:defRPr sz="1500" b="0" i="0" kern="0" spc="0" baseline="0">
                <a:latin typeface="Arial" panose="020B0604020202020204" pitchFamily="34" charset="0"/>
              </a:defRPr>
            </a:lvl1pPr>
          </a:lstStyle>
          <a:p>
            <a:pPr lvl="0"/>
            <a:r>
              <a:rPr lang="en-US" dirty="0"/>
              <a:t>Click to add text</a:t>
            </a:r>
          </a:p>
        </p:txBody>
      </p:sp>
      <p:sp>
        <p:nvSpPr>
          <p:cNvPr id="5" name="Text Placeholder 14">
            <a:extLst>
              <a:ext uri="{FF2B5EF4-FFF2-40B4-BE49-F238E27FC236}">
                <a16:creationId xmlns:a16="http://schemas.microsoft.com/office/drawing/2014/main" id="{66E89DE9-9434-E7B3-3E2E-373172F79A8D}"/>
              </a:ext>
            </a:extLst>
          </p:cNvPr>
          <p:cNvSpPr>
            <a:spLocks noGrp="1"/>
          </p:cNvSpPr>
          <p:nvPr>
            <p:ph type="body" sz="quarter" idx="17" hasCustomPrompt="1"/>
          </p:nvPr>
        </p:nvSpPr>
        <p:spPr>
          <a:xfrm>
            <a:off x="4740519" y="1396303"/>
            <a:ext cx="4054232" cy="422365"/>
          </a:xfrm>
          <a:prstGeom prst="rect">
            <a:avLst/>
          </a:prstGeom>
        </p:spPr>
        <p:txBody>
          <a:bodyPr lIns="0" rIns="0">
            <a:noAutofit/>
          </a:bodyPr>
          <a:lstStyle>
            <a:lvl1pPr>
              <a:defRPr lang="en-US" sz="1500" b="0" i="0" spc="0" baseline="0" dirty="0">
                <a:solidFill>
                  <a:srgbClr val="004771"/>
                </a:solidFill>
                <a:latin typeface="Arial" panose="020B0604020202020204" pitchFamily="34" charset="0"/>
              </a:defRPr>
            </a:lvl1pPr>
          </a:lstStyle>
          <a:p>
            <a:pPr marL="0" lvl="0" indent="0">
              <a:buNone/>
            </a:pPr>
            <a:r>
              <a:rPr lang="en-US" dirty="0"/>
              <a:t>Click to add subtitle here </a:t>
            </a:r>
          </a:p>
        </p:txBody>
      </p:sp>
      <p:sp>
        <p:nvSpPr>
          <p:cNvPr id="6" name="Text Placeholder 17">
            <a:extLst>
              <a:ext uri="{FF2B5EF4-FFF2-40B4-BE49-F238E27FC236}">
                <a16:creationId xmlns:a16="http://schemas.microsoft.com/office/drawing/2014/main" id="{78ACCB22-BADF-7662-878C-9D3352FA2CD1}"/>
              </a:ext>
            </a:extLst>
          </p:cNvPr>
          <p:cNvSpPr>
            <a:spLocks noGrp="1"/>
          </p:cNvSpPr>
          <p:nvPr>
            <p:ph type="body" sz="quarter" idx="18" hasCustomPrompt="1"/>
          </p:nvPr>
        </p:nvSpPr>
        <p:spPr>
          <a:xfrm>
            <a:off x="4739965" y="1856398"/>
            <a:ext cx="4054232" cy="4239603"/>
          </a:xfrm>
          <a:prstGeom prst="rect">
            <a:avLst/>
          </a:prstGeom>
        </p:spPr>
        <p:txBody>
          <a:bodyPr lIns="0" rIns="0"/>
          <a:lstStyle>
            <a:lvl1pPr>
              <a:defRPr lang="en-US" sz="1500" b="0" i="0" kern="0" spc="0" baseline="0" dirty="0">
                <a:latin typeface="Arial" panose="020B0604020202020204" pitchFamily="34" charset="0"/>
              </a:defRPr>
            </a:lvl1pPr>
          </a:lstStyle>
          <a:p>
            <a:pPr marL="214313" lvl="0" indent="-214313">
              <a:lnSpc>
                <a:spcPct val="150000"/>
              </a:lnSpc>
              <a:spcBef>
                <a:spcPts val="0"/>
              </a:spcBef>
              <a:spcAft>
                <a:spcPts val="900"/>
              </a:spcAft>
              <a:buClr>
                <a:srgbClr val="EE2E24"/>
              </a:buClr>
              <a:buFont typeface="Wingdings" pitchFamily="2" charset="2"/>
              <a:buChar char="§"/>
            </a:pPr>
            <a:r>
              <a:rPr lang="en-US" dirty="0"/>
              <a:t>Click to add text</a:t>
            </a:r>
          </a:p>
        </p:txBody>
      </p:sp>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344170" y="331894"/>
            <a:ext cx="8455661" cy="734908"/>
          </a:xfrm>
          <a:prstGeom prst="rect">
            <a:avLst/>
          </a:prstGeom>
          <a:solidFill>
            <a:srgbClr val="004881"/>
          </a:solidFill>
        </p:spPr>
        <p:txBody>
          <a:bodyPr lIns="0" tIns="0" rIns="0" bIns="0" anchor="ctr" anchorCtr="0"/>
          <a:lstStyle>
            <a:lvl1pPr algn="ctr">
              <a:defRPr lang="en-US" sz="2400" b="0" i="0" cap="none" spc="150" baseline="0" dirty="0">
                <a:solidFill>
                  <a:schemeClr val="bg1"/>
                </a:solidFill>
                <a:latin typeface="Arial" panose="020B0604020202020204" pitchFamily="34" charset="0"/>
              </a:defRPr>
            </a:lvl1pPr>
          </a:lstStyle>
          <a:p>
            <a:pPr lvl="0"/>
            <a:r>
              <a:rPr lang="en-US" dirty="0"/>
              <a:t>Click to add title</a:t>
            </a:r>
          </a:p>
        </p:txBody>
      </p:sp>
      <p:pic>
        <p:nvPicPr>
          <p:cNvPr id="14" name="Picture 13" descr="California State Council on Developmental Disabilities logo">
            <a:extLst>
              <a:ext uri="{FF2B5EF4-FFF2-40B4-BE49-F238E27FC236}">
                <a16:creationId xmlns:a16="http://schemas.microsoft.com/office/drawing/2014/main" id="{39CE81BE-D099-9198-52A2-47603757D3C3}"/>
              </a:ext>
            </a:extLst>
          </p:cNvPr>
          <p:cNvPicPr>
            <a:picLocks noChangeAspect="1"/>
          </p:cNvPicPr>
          <p:nvPr userDrawn="1"/>
        </p:nvPicPr>
        <p:blipFill>
          <a:blip r:embed="rId2"/>
          <a:srcRect/>
          <a:stretch/>
        </p:blipFill>
        <p:spPr>
          <a:xfrm>
            <a:off x="7290709" y="6273969"/>
            <a:ext cx="1510757" cy="419439"/>
          </a:xfrm>
          <a:prstGeom prst="rect">
            <a:avLst/>
          </a:prstGeom>
        </p:spPr>
      </p:pic>
      <p:cxnSp>
        <p:nvCxnSpPr>
          <p:cNvPr id="15" name="Straight Connector 14">
            <a:extLst>
              <a:ext uri="{FF2B5EF4-FFF2-40B4-BE49-F238E27FC236}">
                <a16:creationId xmlns:a16="http://schemas.microsoft.com/office/drawing/2014/main" id="{D8FA7C04-9128-641A-DDC3-8A27A3CBA968}"/>
              </a:ext>
              <a:ext uri="{C183D7F6-B498-43B3-948B-1728B52AA6E4}">
                <adec:decorative xmlns:adec="http://schemas.microsoft.com/office/drawing/2017/decorative" val="1"/>
              </a:ext>
            </a:extLst>
          </p:cNvPr>
          <p:cNvCxnSpPr/>
          <p:nvPr userDrawn="1"/>
        </p:nvCxnSpPr>
        <p:spPr>
          <a:xfrm>
            <a:off x="344170" y="6204373"/>
            <a:ext cx="8455661"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5BE66CC4-9507-5AC2-8D91-7B0EEAA1F3DB}"/>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7" name="Slide Number Placeholder 5">
            <a:extLst>
              <a:ext uri="{FF2B5EF4-FFF2-40B4-BE49-F238E27FC236}">
                <a16:creationId xmlns:a16="http://schemas.microsoft.com/office/drawing/2014/main" id="{427A3529-333F-F8B2-8879-425DA1CD4280}"/>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142127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or Speak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1"/>
            <a:ext cx="9144000" cy="2583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0" y="2774990"/>
            <a:ext cx="3195320" cy="903010"/>
          </a:xfrm>
          <a:prstGeom prst="rect">
            <a:avLst/>
          </a:prstGeom>
          <a:solidFill>
            <a:srgbClr val="004881"/>
          </a:solidFill>
        </p:spPr>
        <p:txBody>
          <a:bodyPr lIns="457200" tIns="0" rIns="0" bIns="0" anchor="ctr" anchorCtr="0"/>
          <a:lstStyle>
            <a:lvl1pPr>
              <a:defRPr lang="en-US" sz="2400" b="0" i="0" cap="none" spc="150" baseline="0" dirty="0">
                <a:solidFill>
                  <a:schemeClr val="bg1"/>
                </a:solidFill>
                <a:latin typeface="Arial" panose="020B0604020202020204" pitchFamily="34" charset="0"/>
              </a:defRPr>
            </a:lvl1pPr>
          </a:lstStyle>
          <a:p>
            <a:pPr lvl="0"/>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3595223" y="677420"/>
            <a:ext cx="1768239" cy="1622425"/>
          </a:xfrm>
          <a:prstGeom prst="rect">
            <a:avLst/>
          </a:prstGeom>
          <a:solidFill>
            <a:schemeClr val="bg1"/>
          </a:solidFill>
        </p:spPr>
        <p:txBody>
          <a:bodyPr/>
          <a:lstStyle>
            <a:lvl1pPr marL="0" indent="0" algn="ctr">
              <a:buNone/>
              <a:defRPr sz="1350" b="0" i="0">
                <a:latin typeface="Arial" panose="020B0604020202020204" pitchFamily="34" charset="0"/>
                <a:cs typeface="Arial" panose="020B0604020202020204" pitchFamily="34" charset="0"/>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3595221" y="2299843"/>
            <a:ext cx="1768239" cy="475149"/>
          </a:xfrm>
          <a:prstGeom prst="rect">
            <a:avLst/>
          </a:prstGeom>
          <a:solidFill>
            <a:schemeClr val="bg1"/>
          </a:solidFill>
        </p:spPr>
        <p:txBody>
          <a:bodyPr lIns="0" tIns="91440" rIns="0" bIns="0" anchor="t" anchorCtr="0"/>
          <a:lstStyle>
            <a:lvl1pPr marL="0" indent="0" algn="ctr">
              <a:buNone/>
              <a:defRPr sz="1350" b="0" i="0" kern="0" cap="none" spc="0" baseline="0">
                <a:solidFill>
                  <a:srgbClr val="004881"/>
                </a:solidFill>
                <a:latin typeface="Arial" panose="020B0604020202020204" pitchFamily="34" charset="0"/>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3595221" y="2774991"/>
            <a:ext cx="1768239" cy="475147"/>
          </a:xfrm>
          <a:prstGeom prst="rect">
            <a:avLst/>
          </a:prstGeom>
          <a:solidFill>
            <a:schemeClr val="bg1"/>
          </a:solidFill>
        </p:spPr>
        <p:txBody>
          <a:bodyPr lIns="0" tIns="91440" rIns="0" bIns="0" anchor="t" anchorCtr="0"/>
          <a:lstStyle>
            <a:lvl1pPr marL="0" indent="0" algn="ctr">
              <a:buNone/>
              <a:defRPr sz="1500" b="0" i="0" kern="0" cap="none" spc="0" baseline="0">
                <a:latin typeface="Arial" panose="020B0604020202020204" pitchFamily="34" charset="0"/>
              </a:defRPr>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5573831" y="677420"/>
            <a:ext cx="1768239" cy="1622425"/>
          </a:xfrm>
          <a:prstGeom prst="rect">
            <a:avLst/>
          </a:prstGeom>
          <a:solidFill>
            <a:schemeClr val="bg1"/>
          </a:solidFill>
        </p:spPr>
        <p:txBody>
          <a:bodyPr/>
          <a:lstStyle>
            <a:lvl1pPr marL="0" indent="0" algn="ctr">
              <a:buNone/>
              <a:defRPr sz="1350" b="0" i="0">
                <a:latin typeface="Arial" panose="020B0604020202020204" pitchFamily="34" charset="0"/>
                <a:cs typeface="Arial" panose="020B0604020202020204" pitchFamily="34" charset="0"/>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5573829" y="2299843"/>
            <a:ext cx="1768239" cy="475149"/>
          </a:xfrm>
          <a:prstGeom prst="rect">
            <a:avLst/>
          </a:prstGeom>
          <a:solidFill>
            <a:schemeClr val="bg1"/>
          </a:solidFill>
        </p:spPr>
        <p:txBody>
          <a:bodyPr lIns="0" tIns="91440" rIns="0" bIns="0" anchor="t" anchorCtr="0"/>
          <a:lstStyle>
            <a:lvl1pPr marL="0" indent="0" algn="ctr">
              <a:buNone/>
              <a:defRPr sz="1350" b="0" i="0" kern="0" cap="none" spc="0" baseline="0">
                <a:solidFill>
                  <a:srgbClr val="004881"/>
                </a:solidFill>
                <a:latin typeface="Arial" panose="020B0604020202020204" pitchFamily="34" charset="0"/>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5573829" y="2774991"/>
            <a:ext cx="1768239" cy="475147"/>
          </a:xfrm>
          <a:prstGeom prst="rect">
            <a:avLst/>
          </a:prstGeom>
          <a:solidFill>
            <a:schemeClr val="bg1"/>
          </a:solidFill>
        </p:spPr>
        <p:txBody>
          <a:bodyPr lIns="0" tIns="91440" rIns="0" bIns="0" anchor="t" anchorCtr="0"/>
          <a:lstStyle>
            <a:lvl1pPr marL="0" indent="0" algn="ctr">
              <a:buNone/>
              <a:defRPr sz="1500" b="0" i="0" kern="0" cap="none" spc="0" baseline="0">
                <a:latin typeface="Arial" panose="020B0604020202020204" pitchFamily="34" charset="0"/>
              </a:defRPr>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3595223" y="3250139"/>
            <a:ext cx="1768239" cy="1622425"/>
          </a:xfrm>
          <a:prstGeom prst="rect">
            <a:avLst/>
          </a:prstGeom>
          <a:solidFill>
            <a:schemeClr val="bg1"/>
          </a:solidFill>
        </p:spPr>
        <p:txBody>
          <a:bodyPr/>
          <a:lstStyle>
            <a:lvl1pPr marL="0" indent="0" algn="ctr">
              <a:buNone/>
              <a:defRPr sz="1350" b="0" i="0">
                <a:latin typeface="Arial" panose="020B0604020202020204" pitchFamily="34" charset="0"/>
                <a:cs typeface="Arial" panose="020B0604020202020204" pitchFamily="34" charset="0"/>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3595221" y="4872562"/>
            <a:ext cx="1768239" cy="475149"/>
          </a:xfrm>
          <a:prstGeom prst="rect">
            <a:avLst/>
          </a:prstGeom>
          <a:solidFill>
            <a:schemeClr val="bg1"/>
          </a:solidFill>
        </p:spPr>
        <p:txBody>
          <a:bodyPr lIns="0" tIns="91440" rIns="0" bIns="0" anchor="t" anchorCtr="0"/>
          <a:lstStyle>
            <a:lvl1pPr marL="0" indent="0" algn="ctr">
              <a:buNone/>
              <a:defRPr sz="1350" b="0" i="0" kern="0" cap="none" spc="0" baseline="0">
                <a:solidFill>
                  <a:srgbClr val="004881"/>
                </a:solidFill>
                <a:latin typeface="Arial" panose="020B0604020202020204" pitchFamily="34" charset="0"/>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3595221" y="5347710"/>
            <a:ext cx="1768239" cy="475147"/>
          </a:xfrm>
          <a:prstGeom prst="rect">
            <a:avLst/>
          </a:prstGeom>
          <a:solidFill>
            <a:schemeClr val="bg1"/>
          </a:solidFill>
        </p:spPr>
        <p:txBody>
          <a:bodyPr lIns="0" tIns="91440" rIns="0" bIns="0" anchor="t" anchorCtr="0"/>
          <a:lstStyle>
            <a:lvl1pPr marL="0" indent="0" algn="ctr">
              <a:lnSpc>
                <a:spcPct val="100000"/>
              </a:lnSpc>
              <a:spcBef>
                <a:spcPts val="0"/>
              </a:spcBef>
              <a:buNone/>
              <a:defRPr sz="1500" b="0" i="0" kern="0" cap="none" spc="0" baseline="0">
                <a:latin typeface="Arial" panose="020B0604020202020204" pitchFamily="34" charset="0"/>
              </a:defRPr>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5573831" y="3250139"/>
            <a:ext cx="1768239" cy="1622425"/>
          </a:xfrm>
          <a:prstGeom prst="rect">
            <a:avLst/>
          </a:prstGeom>
          <a:solidFill>
            <a:schemeClr val="bg1"/>
          </a:solidFill>
        </p:spPr>
        <p:txBody>
          <a:bodyPr/>
          <a:lstStyle>
            <a:lvl1pPr marL="0" indent="0" algn="ctr">
              <a:buNone/>
              <a:defRPr sz="1350" b="0" i="0">
                <a:latin typeface="Arial" panose="020B0604020202020204" pitchFamily="34" charset="0"/>
                <a:cs typeface="Arial" panose="020B0604020202020204" pitchFamily="34" charset="0"/>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5573829" y="4872562"/>
            <a:ext cx="1768239" cy="475149"/>
          </a:xfrm>
          <a:prstGeom prst="rect">
            <a:avLst/>
          </a:prstGeom>
          <a:solidFill>
            <a:schemeClr val="bg1"/>
          </a:solidFill>
        </p:spPr>
        <p:txBody>
          <a:bodyPr lIns="0" tIns="91440" rIns="0" bIns="0" anchor="t" anchorCtr="0"/>
          <a:lstStyle>
            <a:lvl1pPr marL="0" indent="0" algn="ctr">
              <a:buNone/>
              <a:defRPr sz="1350" b="0" i="0" kern="0" cap="none" spc="0" baseline="0">
                <a:solidFill>
                  <a:srgbClr val="004881"/>
                </a:solidFill>
                <a:latin typeface="Arial" panose="020B0604020202020204" pitchFamily="34" charset="0"/>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5573829" y="5347710"/>
            <a:ext cx="1768239" cy="475147"/>
          </a:xfrm>
          <a:prstGeom prst="rect">
            <a:avLst/>
          </a:prstGeom>
          <a:solidFill>
            <a:schemeClr val="bg1"/>
          </a:solidFill>
        </p:spPr>
        <p:txBody>
          <a:bodyPr lIns="0" tIns="91440" rIns="0" bIns="0" anchor="t" anchorCtr="0"/>
          <a:lstStyle>
            <a:lvl1pPr marL="0" indent="0" algn="ctr">
              <a:buNone/>
              <a:defRPr sz="1500" b="0" i="0" kern="0" cap="none" spc="0" baseline="0">
                <a:latin typeface="Arial" panose="020B0604020202020204" pitchFamily="34" charset="0"/>
              </a:defRPr>
            </a:lvl1pPr>
          </a:lstStyle>
          <a:p>
            <a:pPr lvl="0"/>
            <a:r>
              <a:rPr lang="en-US" dirty="0"/>
              <a:t>Click to title</a:t>
            </a:r>
          </a:p>
        </p:txBody>
      </p:sp>
      <p:pic>
        <p:nvPicPr>
          <p:cNvPr id="8" name="Picture 7" descr="California State Council on Developmental Disabilities logo">
            <a:extLst>
              <a:ext uri="{FF2B5EF4-FFF2-40B4-BE49-F238E27FC236}">
                <a16:creationId xmlns:a16="http://schemas.microsoft.com/office/drawing/2014/main" id="{F108B8AF-CEA1-8181-DCE5-97BBB242660E}"/>
              </a:ext>
            </a:extLst>
          </p:cNvPr>
          <p:cNvPicPr>
            <a:picLocks noChangeAspect="1"/>
          </p:cNvPicPr>
          <p:nvPr userDrawn="1"/>
        </p:nvPicPr>
        <p:blipFill>
          <a:blip r:embed="rId2"/>
          <a:srcRect/>
          <a:stretch/>
        </p:blipFill>
        <p:spPr>
          <a:xfrm>
            <a:off x="7290709" y="6273969"/>
            <a:ext cx="1510757" cy="419439"/>
          </a:xfrm>
          <a:prstGeom prst="rect">
            <a:avLst/>
          </a:prstGeom>
        </p:spPr>
      </p:pic>
      <p:cxnSp>
        <p:nvCxnSpPr>
          <p:cNvPr id="9" name="Straight Connector 8">
            <a:extLst>
              <a:ext uri="{FF2B5EF4-FFF2-40B4-BE49-F238E27FC236}">
                <a16:creationId xmlns:a16="http://schemas.microsoft.com/office/drawing/2014/main" id="{204A96EB-7611-2AB3-3ABF-3D9E28FA6698}"/>
              </a:ext>
              <a:ext uri="{C183D7F6-B498-43B3-948B-1728B52AA6E4}">
                <adec:decorative xmlns:adec="http://schemas.microsoft.com/office/drawing/2017/decorative" val="1"/>
              </a:ext>
            </a:extLst>
          </p:cNvPr>
          <p:cNvCxnSpPr/>
          <p:nvPr userDrawn="1"/>
        </p:nvCxnSpPr>
        <p:spPr>
          <a:xfrm>
            <a:off x="344170" y="6204373"/>
            <a:ext cx="8455661"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B50F3612-21F3-3C0F-8BC1-CC513C11E041}"/>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E86453F8-4520-AF61-6D1B-CF75876A7F0D}"/>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43877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6102926" y="2683895"/>
            <a:ext cx="2698539" cy="2862225"/>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optional photo</a:t>
            </a:r>
          </a:p>
        </p:txBody>
      </p:sp>
      <p:sp>
        <p:nvSpPr>
          <p:cNvPr id="11" name="Title 6">
            <a:extLst>
              <a:ext uri="{FF2B5EF4-FFF2-40B4-BE49-F238E27FC236}">
                <a16:creationId xmlns:a16="http://schemas.microsoft.com/office/drawing/2014/main" id="{71C7C0C5-9E24-2D2C-24A9-00538AADAE6D}"/>
              </a:ext>
            </a:extLst>
          </p:cNvPr>
          <p:cNvSpPr>
            <a:spLocks noGrp="1"/>
          </p:cNvSpPr>
          <p:nvPr>
            <p:ph type="title" hasCustomPrompt="1"/>
          </p:nvPr>
        </p:nvSpPr>
        <p:spPr>
          <a:xfrm>
            <a:off x="488827" y="2683895"/>
            <a:ext cx="5264919" cy="2862225"/>
          </a:xfrm>
          <a:prstGeom prst="rect">
            <a:avLst/>
          </a:prstGeom>
        </p:spPr>
        <p:txBody>
          <a:bodyPr wrap="none" lIns="0" tIns="0" rIns="0" bIns="0" anchor="ctr" anchorCtr="0">
            <a:normAutofit/>
          </a:bodyPr>
          <a:lstStyle>
            <a:lvl1pPr>
              <a:lnSpc>
                <a:spcPct val="100000"/>
              </a:lnSpc>
              <a:defRPr sz="3750" b="0" i="0" cap="none" spc="150" baseline="0">
                <a:solidFill>
                  <a:srgbClr val="004881"/>
                </a:solidFill>
                <a:latin typeface="Arial" panose="020B0604020202020204" pitchFamily="34" charset="0"/>
              </a:defRPr>
            </a:lvl1pPr>
          </a:lstStyle>
          <a:p>
            <a:r>
              <a:rPr lang="en-US" dirty="0"/>
              <a:t>Click To Add Title</a:t>
            </a:r>
          </a:p>
        </p:txBody>
      </p:sp>
      <p:sp>
        <p:nvSpPr>
          <p:cNvPr id="12" name="Text Placeholder 8">
            <a:extLst>
              <a:ext uri="{FF2B5EF4-FFF2-40B4-BE49-F238E27FC236}">
                <a16:creationId xmlns:a16="http://schemas.microsoft.com/office/drawing/2014/main" id="{417440F5-76B3-22D1-04B7-F337741AFF84}"/>
              </a:ext>
            </a:extLst>
          </p:cNvPr>
          <p:cNvSpPr>
            <a:spLocks noGrp="1"/>
          </p:cNvSpPr>
          <p:nvPr>
            <p:ph type="body" sz="quarter" idx="10" hasCustomPrompt="1"/>
          </p:nvPr>
        </p:nvSpPr>
        <p:spPr>
          <a:xfrm>
            <a:off x="488827" y="5568698"/>
            <a:ext cx="5264919" cy="618142"/>
          </a:xfrm>
          <a:prstGeom prst="rect">
            <a:avLst/>
          </a:prstGeom>
        </p:spPr>
        <p:txBody>
          <a:bodyPr lIns="0" tIns="0" rIns="0" bIns="0" anchor="t"/>
          <a:lstStyle>
            <a:lvl1pPr marL="0" indent="0">
              <a:buNone/>
              <a:defRPr sz="1500" b="0" i="0" spc="150" baseline="0">
                <a:solidFill>
                  <a:srgbClr val="004881"/>
                </a:solidFill>
                <a:latin typeface="Arial" panose="020B0604020202020204" pitchFamily="34" charset="0"/>
              </a:defRPr>
            </a:lvl1pPr>
          </a:lstStyle>
          <a:p>
            <a:pPr lvl="0"/>
            <a:r>
              <a:rPr lang="en-US" dirty="0"/>
              <a:t>Click to add text</a:t>
            </a:r>
          </a:p>
        </p:txBody>
      </p:sp>
      <p:sp>
        <p:nvSpPr>
          <p:cNvPr id="14" name="Footer Placeholder 4">
            <a:extLst>
              <a:ext uri="{FF2B5EF4-FFF2-40B4-BE49-F238E27FC236}">
                <a16:creationId xmlns:a16="http://schemas.microsoft.com/office/drawing/2014/main" id="{BF091A96-F416-485C-6369-F71287FB845B}"/>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F6644B88-6A65-43EC-FB0F-46B3903A3F15}"/>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4011885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descr="Add alt text">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9144000" cy="6858000"/>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optional photo</a:t>
            </a:r>
          </a:p>
        </p:txBody>
      </p:sp>
      <p:sp>
        <p:nvSpPr>
          <p:cNvPr id="10" name="Text Placeholder 9">
            <a:extLst>
              <a:ext uri="{FF2B5EF4-FFF2-40B4-BE49-F238E27FC236}">
                <a16:creationId xmlns:a16="http://schemas.microsoft.com/office/drawing/2014/main" id="{BC7A59AD-9885-32C3-923B-5D48A00E7307}"/>
              </a:ext>
            </a:extLst>
          </p:cNvPr>
          <p:cNvSpPr>
            <a:spLocks noGrp="1"/>
          </p:cNvSpPr>
          <p:nvPr>
            <p:ph type="body" sz="quarter" idx="17" hasCustomPrompt="1"/>
          </p:nvPr>
        </p:nvSpPr>
        <p:spPr>
          <a:xfrm>
            <a:off x="0" y="1475345"/>
            <a:ext cx="8804975" cy="3321381"/>
          </a:xfrm>
          <a:prstGeom prst="rect">
            <a:avLst/>
          </a:prstGeom>
          <a:solidFill>
            <a:schemeClr val="bg1">
              <a:lumMod val="95000"/>
            </a:schemeClr>
          </a:solidFill>
        </p:spPr>
        <p:txBody>
          <a:bodyPr lIns="457200" tIns="0" rIns="0" bIns="0" anchor="ctr" anchorCtr="0"/>
          <a:lstStyle>
            <a:lvl1pPr marL="0" indent="0">
              <a:buNone/>
              <a:defRPr>
                <a:solidFill>
                  <a:srgbClr val="00488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quote</a:t>
            </a:r>
          </a:p>
        </p:txBody>
      </p:sp>
      <p:sp>
        <p:nvSpPr>
          <p:cNvPr id="5" name="Footer Placeholder 4">
            <a:extLst>
              <a:ext uri="{FF2B5EF4-FFF2-40B4-BE49-F238E27FC236}">
                <a16:creationId xmlns:a16="http://schemas.microsoft.com/office/drawing/2014/main" id="{18152912-CA49-436E-9C6A-724A7C77FB23}"/>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Text Placeholder 9">
            <a:extLst>
              <a:ext uri="{FF2B5EF4-FFF2-40B4-BE49-F238E27FC236}">
                <a16:creationId xmlns:a16="http://schemas.microsoft.com/office/drawing/2014/main" id="{5E27249A-8754-BF44-73A7-AC4E8D622C76}"/>
              </a:ext>
            </a:extLst>
          </p:cNvPr>
          <p:cNvSpPr>
            <a:spLocks noGrp="1"/>
          </p:cNvSpPr>
          <p:nvPr>
            <p:ph type="body" sz="quarter" idx="18" hasCustomPrompt="1"/>
          </p:nvPr>
        </p:nvSpPr>
        <p:spPr>
          <a:xfrm>
            <a:off x="0" y="4784233"/>
            <a:ext cx="8804975" cy="880399"/>
          </a:xfrm>
          <a:prstGeom prst="rect">
            <a:avLst/>
          </a:prstGeom>
          <a:solidFill>
            <a:schemeClr val="bg1">
              <a:lumMod val="95000"/>
            </a:schemeClr>
          </a:solidFill>
        </p:spPr>
        <p:txBody>
          <a:bodyPr lIns="457200" tIns="0" rIns="0" bIns="0" anchor="ctr" anchorCtr="0"/>
          <a:lstStyle>
            <a:lvl1pPr marL="0" indent="0">
              <a:buNone/>
              <a:defRPr sz="150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name</a:t>
            </a:r>
          </a:p>
        </p:txBody>
      </p:sp>
      <p:sp>
        <p:nvSpPr>
          <p:cNvPr id="7" name="Slide Number Placeholder 5">
            <a:extLst>
              <a:ext uri="{FF2B5EF4-FFF2-40B4-BE49-F238E27FC236}">
                <a16:creationId xmlns:a16="http://schemas.microsoft.com/office/drawing/2014/main" id="{3C85CDFA-3B26-D5D8-F089-AEC9B157A176}"/>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95400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 or Chart">
    <p:bg>
      <p:bgPr>
        <a:solidFill>
          <a:schemeClr val="bg1">
            <a:alpha val="3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491003" y="1585733"/>
            <a:ext cx="1548891" cy="3995918"/>
          </a:xfrm>
          <a:prstGeom prst="rect">
            <a:avLst/>
          </a:prstGeom>
          <a:solidFill>
            <a:srgbClr val="004881">
              <a:alpha val="7511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7085049" y="1585733"/>
            <a:ext cx="1548891" cy="3995918"/>
          </a:xfrm>
          <a:prstGeom prst="rect">
            <a:avLst/>
          </a:prstGeom>
          <a:solidFill>
            <a:schemeClr val="tx1">
              <a:lumMod val="75000"/>
              <a:lumOff val="25000"/>
              <a:alpha val="750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3797555" y="1585733"/>
            <a:ext cx="1548891"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5441302" y="1585733"/>
            <a:ext cx="1548891" cy="3995918"/>
          </a:xfrm>
          <a:prstGeom prst="rect">
            <a:avLst/>
          </a:prstGeom>
          <a:solidFill>
            <a:srgbClr val="00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2153807" y="1585733"/>
            <a:ext cx="1548891"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Narrow" panose="020B0604020202020204" pitchFamily="34" charset="0"/>
            </a:endParaRPr>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580463" y="2434148"/>
            <a:ext cx="1369973" cy="776287"/>
          </a:xfrm>
          <a:prstGeom prst="rect">
            <a:avLst/>
          </a:prstGeom>
        </p:spPr>
        <p:txBody>
          <a:bodyPr lIns="0" rIns="0" anchor="t" anchorCtr="0"/>
          <a:lstStyle>
            <a:lvl1pPr marL="0" indent="0">
              <a:buNone/>
              <a:defRPr sz="1500" b="0" i="0" kern="0" cap="none" normalizeH="0" baseline="0">
                <a:solidFill>
                  <a:schemeClr val="bg1"/>
                </a:solidFill>
                <a:latin typeface="Arial" panose="020B0604020202020204" pitchFamily="34" charset="0"/>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580463" y="3267050"/>
            <a:ext cx="1369973" cy="1527689"/>
          </a:xfrm>
          <a:prstGeom prst="rect">
            <a:avLst/>
          </a:prstGeom>
        </p:spPr>
        <p:txBody>
          <a:bodyPr lIns="0" rIns="0" anchor="t" anchorCtr="0"/>
          <a:lstStyle>
            <a:lvl1pPr marL="0" indent="0">
              <a:lnSpc>
                <a:spcPct val="114000"/>
              </a:lnSpc>
              <a:spcBef>
                <a:spcPts val="0"/>
              </a:spcBef>
              <a:buNone/>
              <a:defRPr sz="1500" b="0" i="0" kern="0" spc="38" baseline="0">
                <a:solidFill>
                  <a:schemeClr val="bg1"/>
                </a:solidFill>
                <a:latin typeface="Arial" panose="020B0604020202020204" pitchFamily="34" charset="0"/>
                <a:cs typeface="Arial" panose="020B0604020202020204"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248664" y="2443871"/>
            <a:ext cx="1369973" cy="776287"/>
          </a:xfrm>
          <a:prstGeom prst="rect">
            <a:avLst/>
          </a:prstGeom>
        </p:spPr>
        <p:txBody>
          <a:bodyPr lIns="0" rIns="0" anchor="t" anchorCtr="0"/>
          <a:lstStyle>
            <a:lvl1pPr marL="0" indent="0">
              <a:buNone/>
              <a:defRPr sz="1500" b="0" i="0" kern="0" cap="none" baseline="0">
                <a:solidFill>
                  <a:schemeClr val="bg1"/>
                </a:solidFill>
                <a:latin typeface="Arial" panose="020B0604020202020204" pitchFamily="34" charset="0"/>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248664" y="3276773"/>
            <a:ext cx="1369973" cy="1527689"/>
          </a:xfrm>
          <a:prstGeom prst="rect">
            <a:avLst/>
          </a:prstGeom>
        </p:spPr>
        <p:txBody>
          <a:bodyPr lIns="0" rIns="0" anchor="t" anchorCtr="0"/>
          <a:lstStyle>
            <a:lvl1pPr marL="0" indent="0">
              <a:lnSpc>
                <a:spcPct val="114000"/>
              </a:lnSpc>
              <a:spcBef>
                <a:spcPts val="0"/>
              </a:spcBef>
              <a:buNone/>
              <a:defRPr sz="1500" b="0" i="0" kern="0" spc="38" baseline="0">
                <a:solidFill>
                  <a:schemeClr val="bg1"/>
                </a:solidFill>
                <a:latin typeface="Arial" panose="020B0604020202020204" pitchFamily="34" charset="0"/>
                <a:cs typeface="Arial" panose="020B0604020202020204"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3887014" y="2434148"/>
            <a:ext cx="1369973" cy="776287"/>
          </a:xfrm>
          <a:prstGeom prst="rect">
            <a:avLst/>
          </a:prstGeom>
        </p:spPr>
        <p:txBody>
          <a:bodyPr lIns="0" rIns="0" anchor="t" anchorCtr="0"/>
          <a:lstStyle>
            <a:lvl1pPr marL="0" indent="0">
              <a:buNone/>
              <a:defRPr sz="1500" b="0" i="0" kern="0" cap="none" baseline="0">
                <a:solidFill>
                  <a:schemeClr val="bg1"/>
                </a:solidFill>
                <a:latin typeface="Arial" panose="020B0604020202020204" pitchFamily="34" charset="0"/>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3887014" y="3267050"/>
            <a:ext cx="1369973" cy="1527689"/>
          </a:xfrm>
          <a:prstGeom prst="rect">
            <a:avLst/>
          </a:prstGeom>
        </p:spPr>
        <p:txBody>
          <a:bodyPr lIns="0" rIns="0" anchor="t" anchorCtr="0"/>
          <a:lstStyle>
            <a:lvl1pPr marL="0" indent="0">
              <a:lnSpc>
                <a:spcPct val="114000"/>
              </a:lnSpc>
              <a:spcBef>
                <a:spcPts val="0"/>
              </a:spcBef>
              <a:buNone/>
              <a:defRPr sz="1500" b="0" i="0" kern="0" spc="38" baseline="0">
                <a:solidFill>
                  <a:schemeClr val="bg1"/>
                </a:solidFill>
                <a:latin typeface="Arial" panose="020B0604020202020204"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5530762" y="2443871"/>
            <a:ext cx="1369973" cy="776287"/>
          </a:xfrm>
          <a:prstGeom prst="rect">
            <a:avLst/>
          </a:prstGeom>
        </p:spPr>
        <p:txBody>
          <a:bodyPr lIns="0" rIns="0" anchor="t" anchorCtr="0"/>
          <a:lstStyle>
            <a:lvl1pPr marL="0" indent="0">
              <a:buNone/>
              <a:defRPr sz="1500" b="0" i="0" kern="0" cap="none" baseline="0">
                <a:solidFill>
                  <a:schemeClr val="bg1"/>
                </a:solidFill>
                <a:latin typeface="Arial" panose="020B0604020202020204" pitchFamily="34" charset="0"/>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5530762" y="3276773"/>
            <a:ext cx="1369973" cy="1527689"/>
          </a:xfrm>
          <a:prstGeom prst="rect">
            <a:avLst/>
          </a:prstGeom>
        </p:spPr>
        <p:txBody>
          <a:bodyPr lIns="0" rIns="0" anchor="t" anchorCtr="0"/>
          <a:lstStyle>
            <a:lvl1pPr marL="0" indent="0">
              <a:lnSpc>
                <a:spcPct val="114000"/>
              </a:lnSpc>
              <a:spcBef>
                <a:spcPts val="0"/>
              </a:spcBef>
              <a:buNone/>
              <a:defRPr sz="1500" b="0" i="0" kern="0" spc="38" baseline="0">
                <a:solidFill>
                  <a:schemeClr val="bg1"/>
                </a:solidFill>
                <a:latin typeface="Arial" panose="020B0604020202020204" pitchFamily="34" charset="0"/>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7174509" y="2434148"/>
            <a:ext cx="1369973" cy="776287"/>
          </a:xfrm>
          <a:prstGeom prst="rect">
            <a:avLst/>
          </a:prstGeom>
        </p:spPr>
        <p:txBody>
          <a:bodyPr lIns="0" rIns="0" anchor="t" anchorCtr="0"/>
          <a:lstStyle>
            <a:lvl1pPr marL="0" indent="0">
              <a:buNone/>
              <a:defRPr sz="1500" b="0" i="0" kern="0" cap="none" baseline="0">
                <a:solidFill>
                  <a:schemeClr val="bg1"/>
                </a:solidFill>
                <a:latin typeface="Arial" panose="020B0604020202020204" pitchFamily="34" charset="0"/>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7174509" y="3267050"/>
            <a:ext cx="1369973" cy="1527689"/>
          </a:xfrm>
          <a:prstGeom prst="rect">
            <a:avLst/>
          </a:prstGeom>
        </p:spPr>
        <p:txBody>
          <a:bodyPr lIns="0" rIns="0" anchor="t" anchorCtr="0"/>
          <a:lstStyle>
            <a:lvl1pPr marL="0" indent="0">
              <a:lnSpc>
                <a:spcPct val="114000"/>
              </a:lnSpc>
              <a:spcBef>
                <a:spcPts val="0"/>
              </a:spcBef>
              <a:buNone/>
              <a:defRPr sz="1500" b="0" i="0" kern="0" spc="38" baseline="0">
                <a:solidFill>
                  <a:schemeClr val="bg1"/>
                </a:solidFill>
                <a:latin typeface="Arial" panose="020B0604020202020204" pitchFamily="34" charset="0"/>
              </a:defRPr>
            </a:lvl1pPr>
          </a:lstStyle>
          <a:p>
            <a:pPr lvl="0"/>
            <a:r>
              <a:rPr lang="en-US" dirty="0"/>
              <a:t>Add text</a:t>
            </a:r>
          </a:p>
        </p:txBody>
      </p:sp>
      <p:sp>
        <p:nvSpPr>
          <p:cNvPr id="4" name="Title 1">
            <a:extLst>
              <a:ext uri="{FF2B5EF4-FFF2-40B4-BE49-F238E27FC236}">
                <a16:creationId xmlns:a16="http://schemas.microsoft.com/office/drawing/2014/main" id="{17646AC3-E7ED-BAF9-A6A9-764CB6CCA5B1}"/>
              </a:ext>
            </a:extLst>
          </p:cNvPr>
          <p:cNvSpPr>
            <a:spLocks noGrp="1"/>
          </p:cNvSpPr>
          <p:nvPr>
            <p:ph type="title" hasCustomPrompt="1"/>
          </p:nvPr>
        </p:nvSpPr>
        <p:spPr>
          <a:xfrm>
            <a:off x="344170" y="331894"/>
            <a:ext cx="8455661" cy="734908"/>
          </a:xfrm>
          <a:prstGeom prst="rect">
            <a:avLst/>
          </a:prstGeom>
          <a:solidFill>
            <a:srgbClr val="004881"/>
          </a:solidFill>
        </p:spPr>
        <p:txBody>
          <a:bodyPr lIns="0" tIns="0" rIns="0" bIns="0" anchor="ctr" anchorCtr="0"/>
          <a:lstStyle>
            <a:lvl1pPr algn="ctr">
              <a:defRPr lang="en-US" sz="2400" b="0" i="0" cap="none" spc="150" baseline="0" dirty="0">
                <a:solidFill>
                  <a:schemeClr val="bg1"/>
                </a:solidFill>
                <a:latin typeface="Arial" panose="020B0604020202020204" pitchFamily="34" charset="0"/>
              </a:defRPr>
            </a:lvl1pPr>
          </a:lstStyle>
          <a:p>
            <a:pPr lvl="0"/>
            <a:r>
              <a:rPr lang="en-US" dirty="0"/>
              <a:t>Click to add title</a:t>
            </a:r>
          </a:p>
        </p:txBody>
      </p:sp>
      <p:sp>
        <p:nvSpPr>
          <p:cNvPr id="10" name="Footer Placeholder 4">
            <a:extLst>
              <a:ext uri="{FF2B5EF4-FFF2-40B4-BE49-F238E27FC236}">
                <a16:creationId xmlns:a16="http://schemas.microsoft.com/office/drawing/2014/main" id="{8AE1D1A3-9DD8-4596-6CEB-116721351875}"/>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34DC8B11-4101-7899-B380-6A9266633F32}"/>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82939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5" descr="Add alt text">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9144000" cy="2051050"/>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optional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753745" y="2683896"/>
            <a:ext cx="3045418" cy="2862224"/>
          </a:xfrm>
          <a:prstGeom prst="rect">
            <a:avLst/>
          </a:prstGeom>
        </p:spPr>
        <p:txBody>
          <a:bodyPr lIns="0" tIns="0" rIns="0" bIns="0"/>
          <a:lstStyle>
            <a:lvl1pPr marL="0" indent="0" algn="l">
              <a:lnSpc>
                <a:spcPct val="150000"/>
              </a:lnSpc>
              <a:spcBef>
                <a:spcPts val="0"/>
              </a:spcBef>
              <a:buNone/>
              <a:defRPr sz="1500" b="0" i="0" cap="none" spc="38" baseline="0">
                <a:latin typeface="Arial" panose="020B0604020202020204" pitchFamily="34" charset="0"/>
                <a:cs typeface="Arial" panose="020B0604020202020204" pitchFamily="34" charset="0"/>
              </a:defRPr>
            </a:lvl1pPr>
          </a:lstStyle>
          <a:p>
            <a:pPr lvl="0"/>
            <a:r>
              <a:rPr lang="en-US" dirty="0"/>
              <a:t>Click to add text</a:t>
            </a:r>
          </a:p>
        </p:txBody>
      </p:sp>
      <p:sp>
        <p:nvSpPr>
          <p:cNvPr id="11" name="Title 6">
            <a:extLst>
              <a:ext uri="{FF2B5EF4-FFF2-40B4-BE49-F238E27FC236}">
                <a16:creationId xmlns:a16="http://schemas.microsoft.com/office/drawing/2014/main" id="{9627E2B5-1E08-93B3-EB36-20E573172FF7}"/>
              </a:ext>
            </a:extLst>
          </p:cNvPr>
          <p:cNvSpPr>
            <a:spLocks noGrp="1"/>
          </p:cNvSpPr>
          <p:nvPr>
            <p:ph type="title" hasCustomPrompt="1"/>
          </p:nvPr>
        </p:nvSpPr>
        <p:spPr>
          <a:xfrm>
            <a:off x="488827" y="2683895"/>
            <a:ext cx="5264919" cy="2862225"/>
          </a:xfrm>
          <a:prstGeom prst="rect">
            <a:avLst/>
          </a:prstGeom>
        </p:spPr>
        <p:txBody>
          <a:bodyPr wrap="none" lIns="0" tIns="0" rIns="0" bIns="0" anchor="ctr" anchorCtr="0">
            <a:normAutofit/>
          </a:bodyPr>
          <a:lstStyle>
            <a:lvl1pPr>
              <a:lnSpc>
                <a:spcPct val="100000"/>
              </a:lnSpc>
              <a:defRPr sz="3750" b="0" i="0" cap="none" spc="150" baseline="0">
                <a:solidFill>
                  <a:srgbClr val="004881"/>
                </a:solidFill>
                <a:latin typeface="Arial" panose="020B0604020202020204" pitchFamily="34" charset="0"/>
              </a:defRPr>
            </a:lvl1pPr>
          </a:lstStyle>
          <a:p>
            <a:r>
              <a:rPr lang="en-US" dirty="0"/>
              <a:t>Click To Add Title</a:t>
            </a:r>
          </a:p>
        </p:txBody>
      </p:sp>
      <p:sp>
        <p:nvSpPr>
          <p:cNvPr id="12" name="Footer Placeholder 4">
            <a:extLst>
              <a:ext uri="{FF2B5EF4-FFF2-40B4-BE49-F238E27FC236}">
                <a16:creationId xmlns:a16="http://schemas.microsoft.com/office/drawing/2014/main" id="{52285AFE-6334-A350-5815-C3B886F42FF6}"/>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3" name="Slide Number Placeholder 5">
            <a:extLst>
              <a:ext uri="{FF2B5EF4-FFF2-40B4-BE49-F238E27FC236}">
                <a16:creationId xmlns:a16="http://schemas.microsoft.com/office/drawing/2014/main" id="{97209882-24BB-FA57-1C7E-FA1939D2B671}"/>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64565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A27282-FA47-4045-B54F-C670915B9805}" type="slidenum">
              <a:rPr lang="en-US"/>
              <a:pPr>
                <a:defRPr/>
              </a:pPr>
              <a:t>‹#›</a:t>
            </a:fld>
            <a:endParaRPr lang="en-US" dirty="0"/>
          </a:p>
        </p:txBody>
      </p:sp>
    </p:spTree>
    <p:extLst>
      <p:ext uri="{BB962C8B-B14F-4D97-AF65-F5344CB8AC3E}">
        <p14:creationId xmlns:p14="http://schemas.microsoft.com/office/powerpoint/2010/main" val="2194809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3054928" y="1096375"/>
            <a:ext cx="3034145" cy="1590790"/>
          </a:xfrm>
          <a:prstGeom prst="rect">
            <a:avLst/>
          </a:prstGeom>
        </p:spPr>
        <p:txBody>
          <a:bodyPr lIns="0" tIns="0" rIns="0" bIns="0" anchor="b"/>
          <a:lstStyle>
            <a:lvl1pPr>
              <a:defRPr sz="3300" b="0" i="0" cap="none" spc="150" baseline="0">
                <a:solidFill>
                  <a:srgbClr val="004881"/>
                </a:solidFill>
                <a:latin typeface="Arial" panose="020B0604020202020204" pitchFamily="34" charset="0"/>
                <a:cs typeface="Arial" panose="020B0604020202020204" pitchFamily="34" charset="0"/>
              </a:defRPr>
            </a:lvl1pPr>
          </a:lstStyle>
          <a:p>
            <a:r>
              <a:rPr lang="en-US" dirty="0"/>
              <a:t>Thank You!</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3054928" y="2910721"/>
            <a:ext cx="3034145" cy="2061261"/>
          </a:xfrm>
          <a:prstGeom prst="rect">
            <a:avLst/>
          </a:prstGeom>
        </p:spPr>
        <p:txBody>
          <a:bodyPr wrap="none" lIns="0" tIns="0" rIns="0" bIns="0" anchor="t"/>
          <a:lstStyle>
            <a:lvl1pPr marL="0" indent="0">
              <a:lnSpc>
                <a:spcPct val="200000"/>
              </a:lnSpc>
              <a:spcBef>
                <a:spcPts val="0"/>
              </a:spcBef>
              <a:buFont typeface="Segoe UI Light" panose="020B0502040204020203" pitchFamily="34" charset="0"/>
              <a:buNone/>
              <a:defRPr sz="1500" b="0" i="0" spc="0" baseline="0">
                <a:solidFill>
                  <a:schemeClr val="accent4"/>
                </a:solidFill>
                <a:latin typeface="Arial" panose="020B0604020202020204" pitchFamily="34" charset="0"/>
              </a:defRPr>
            </a:lvl1pPr>
          </a:lstStyle>
          <a:p>
            <a:pPr lvl="0"/>
            <a:r>
              <a:rPr lang="en-US" dirty="0"/>
              <a:t>Click to add credits</a:t>
            </a:r>
          </a:p>
        </p:txBody>
      </p:sp>
      <p:sp>
        <p:nvSpPr>
          <p:cNvPr id="9" name="Picture Placeholder 5" descr="Add alt text">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7086600" y="951274"/>
            <a:ext cx="2057400" cy="4747564"/>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optional photo</a:t>
            </a:r>
          </a:p>
        </p:txBody>
      </p:sp>
      <p:sp>
        <p:nvSpPr>
          <p:cNvPr id="2" name="Footer Placeholder 4">
            <a:extLst>
              <a:ext uri="{FF2B5EF4-FFF2-40B4-BE49-F238E27FC236}">
                <a16:creationId xmlns:a16="http://schemas.microsoft.com/office/drawing/2014/main" id="{B9C96E21-F96A-2E71-0E31-D55D8C418B1B}"/>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E8BD8B79-C790-5190-FA71-912FD6965777}"/>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11" name="Rectangle 10">
            <a:extLst>
              <a:ext uri="{FF2B5EF4-FFF2-40B4-BE49-F238E27FC236}">
                <a16:creationId xmlns:a16="http://schemas.microsoft.com/office/drawing/2014/main" id="{1B89D84D-2A66-D7CC-A0A1-DCDE1D85579B}"/>
              </a:ext>
              <a:ext uri="{C183D7F6-B498-43B3-948B-1728B52AA6E4}">
                <adec:decorative xmlns:adec="http://schemas.microsoft.com/office/drawing/2017/decorative" val="1"/>
              </a:ext>
            </a:extLst>
          </p:cNvPr>
          <p:cNvSpPr/>
          <p:nvPr userDrawn="1"/>
        </p:nvSpPr>
        <p:spPr>
          <a:xfrm>
            <a:off x="0" y="951274"/>
            <a:ext cx="2057400" cy="4747564"/>
          </a:xfrm>
          <a:prstGeom prst="rect">
            <a:avLst/>
          </a:prstGeom>
          <a:solidFill>
            <a:srgbClr val="00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1411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9207C-C1B4-4818-BA23-E37F01B8D04A}" type="slidenum">
              <a:rPr lang="en-US"/>
              <a:pPr>
                <a:defRPr/>
              </a:pPr>
              <a:t>‹#›</a:t>
            </a:fld>
            <a:endParaRPr lang="en-US" dirty="0"/>
          </a:p>
        </p:txBody>
      </p:sp>
    </p:spTree>
    <p:extLst>
      <p:ext uri="{BB962C8B-B14F-4D97-AF65-F5344CB8AC3E}">
        <p14:creationId xmlns:p14="http://schemas.microsoft.com/office/powerpoint/2010/main" val="316921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E2679B-217C-4C2B-BF20-F4DC6F8B5AB6}" type="slidenum">
              <a:rPr lang="en-US"/>
              <a:pPr>
                <a:defRPr/>
              </a:pPr>
              <a:t>‹#›</a:t>
            </a:fld>
            <a:endParaRPr lang="en-US" dirty="0"/>
          </a:p>
        </p:txBody>
      </p:sp>
    </p:spTree>
    <p:extLst>
      <p:ext uri="{BB962C8B-B14F-4D97-AF65-F5344CB8AC3E}">
        <p14:creationId xmlns:p14="http://schemas.microsoft.com/office/powerpoint/2010/main" val="347334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314868"/>
            <a:ext cx="8679898" cy="724247"/>
          </a:xfrm>
          <a:prstGeom prst="rect">
            <a:avLst/>
          </a:prstGeom>
        </p:spPr>
        <p:txBody>
          <a:bodyPr anchor="ctr"/>
          <a:lstStyle>
            <a:lvl1pPr marL="0" indent="0" algn="ctr">
              <a:buNone/>
              <a:defRPr sz="4050" b="0" baseline="0">
                <a:latin typeface="+mj-lt"/>
                <a:cs typeface="Arial" pitchFamily="34" charset="0"/>
              </a:defRPr>
            </a:lvl1pPr>
          </a:lstStyle>
          <a:p>
            <a:pPr lvl="0"/>
            <a:r>
              <a:rPr lang="en-US" altLang="ko-KR" dirty="0"/>
              <a:t>BASIC LAYOUT</a:t>
            </a:r>
          </a:p>
        </p:txBody>
      </p:sp>
      <p:sp>
        <p:nvSpPr>
          <p:cNvPr id="3" name="Rectangle 2"/>
          <p:cNvSpPr/>
          <p:nvPr userDrawn="1"/>
        </p:nvSpPr>
        <p:spPr>
          <a:xfrm>
            <a:off x="3762872" y="0"/>
            <a:ext cx="1642311"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39403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a:t>Click to edit Master text styles</a:t>
            </a:r>
          </a:p>
        </p:txBody>
      </p:sp>
      <p:sp>
        <p:nvSpPr>
          <p:cNvPr id="8" name="Content Placeholder 3"/>
          <p:cNvSpPr>
            <a:spLocks noGrp="1"/>
          </p:cNvSpPr>
          <p:nvPr>
            <p:ph sz="half" idx="2"/>
          </p:nvPr>
        </p:nvSpPr>
        <p:spPr>
          <a:xfrm>
            <a:off x="4876800" y="1600201"/>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14"/>
          </p:nvPr>
        </p:nvSpPr>
        <p:spPr/>
        <p:txBody>
          <a:bodyPr/>
          <a:lstStyle>
            <a:lvl1pPr>
              <a:defRPr/>
            </a:lvl1pPr>
          </a:lstStyle>
          <a:p>
            <a:pPr>
              <a:defRPr/>
            </a:pPr>
            <a:fld id="{F2FE97A1-1723-43AF-9B2E-86D02FAC7CC0}" type="slidenum">
              <a:rPr lang="en-US"/>
              <a:pPr>
                <a:defRPr/>
              </a:pPr>
              <a:t>‹#›</a:t>
            </a:fld>
            <a:endParaRPr lang="en-US" dirty="0"/>
          </a:p>
        </p:txBody>
      </p:sp>
      <p:sp>
        <p:nvSpPr>
          <p:cNvPr id="7" name="Footer Placeholder 9"/>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12569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75EB7F5-1E02-40B8-8EE3-CF1DC83130CA}" type="slidenum">
              <a:rPr lang="en-US"/>
              <a:pPr>
                <a:defRPr/>
              </a:pPr>
              <a:t>‹#›</a:t>
            </a:fld>
            <a:endParaRPr lang="en-US" dirty="0"/>
          </a:p>
        </p:txBody>
      </p:sp>
    </p:spTree>
    <p:extLst>
      <p:ext uri="{BB962C8B-B14F-4D97-AF65-F5344CB8AC3E}">
        <p14:creationId xmlns:p14="http://schemas.microsoft.com/office/powerpoint/2010/main" val="403770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74020-7395-4EC7-B1F2-4D0F234AE85B}"/>
              </a:ext>
            </a:extLst>
          </p:cNvPr>
          <p:cNvSpPr>
            <a:spLocks noGrp="1"/>
          </p:cNvSpPr>
          <p:nvPr>
            <p:ph type="dt" sz="half" idx="10"/>
          </p:nvPr>
        </p:nvSpPr>
        <p:spPr/>
        <p:txBody>
          <a:bodyPr/>
          <a:lstStyle/>
          <a:p>
            <a:fld id="{C04418EE-32D0-4F47-A1DB-6052B152F0E0}" type="datetimeFigureOut">
              <a:rPr lang="en-US" smtClean="0"/>
              <a:t>10/19/2023</a:t>
            </a:fld>
            <a:endParaRPr lang="en-US"/>
          </a:p>
        </p:txBody>
      </p:sp>
      <p:sp>
        <p:nvSpPr>
          <p:cNvPr id="3" name="Footer Placeholder 2">
            <a:extLst>
              <a:ext uri="{FF2B5EF4-FFF2-40B4-BE49-F238E27FC236}">
                <a16:creationId xmlns:a16="http://schemas.microsoft.com/office/drawing/2014/main" id="{BEAFA1B3-7567-41D5-B81C-51D9E106C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AE71D-70DC-452C-9948-DC32BCE19805}"/>
              </a:ext>
            </a:extLst>
          </p:cNvPr>
          <p:cNvSpPr>
            <a:spLocks noGrp="1"/>
          </p:cNvSpPr>
          <p:nvPr>
            <p:ph type="sldNum" sz="quarter" idx="12"/>
          </p:nvPr>
        </p:nvSpPr>
        <p:spPr/>
        <p:txBody>
          <a:bodyPr/>
          <a:lstStyle/>
          <a:p>
            <a:fld id="{DD402D78-3084-4750-8628-7C8792725138}" type="slidenum">
              <a:rPr lang="en-US" smtClean="0"/>
              <a:t>‹#›</a:t>
            </a:fld>
            <a:endParaRPr lang="en-US"/>
          </a:p>
        </p:txBody>
      </p:sp>
    </p:spTree>
    <p:extLst>
      <p:ext uri="{BB962C8B-B14F-4D97-AF65-F5344CB8AC3E}">
        <p14:creationId xmlns:p14="http://schemas.microsoft.com/office/powerpoint/2010/main" val="34829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Picture Placeholder 2" descr="Add alt text">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344170" y="598402"/>
            <a:ext cx="7338424" cy="5600921"/>
          </a:xfrm>
          <a:prstGeom prst="rect">
            <a:avLst/>
          </a:prstGeom>
        </p:spPr>
        <p:txBody>
          <a:bodyPr/>
          <a:lstStyle>
            <a:lvl1pPr>
              <a:defRPr lang="en-US" sz="1350" b="0" i="0" spc="0" baseline="0" dirty="0">
                <a:latin typeface="Arial" panose="020B0604020202020204" pitchFamily="34" charset="0"/>
              </a:defRPr>
            </a:lvl1pPr>
          </a:lstStyle>
          <a:p>
            <a:pPr marL="0" lvl="0" indent="0" algn="ctr">
              <a:buNone/>
            </a:pPr>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4627484" y="3443968"/>
            <a:ext cx="4516516" cy="882499"/>
          </a:xfrm>
          <a:prstGeom prst="rect">
            <a:avLst/>
          </a:prstGeom>
          <a:solidFill>
            <a:srgbClr val="004881"/>
          </a:solidFill>
        </p:spPr>
        <p:txBody>
          <a:bodyPr lIns="457200" tIns="0" rIns="228600" bIns="0" anchor="ctr" anchorCtr="0"/>
          <a:lstStyle>
            <a:lvl1pPr>
              <a:defRPr sz="2400" b="0" i="0" cap="none" spc="150" baseline="0">
                <a:solidFill>
                  <a:schemeClr val="bg1"/>
                </a:solidFill>
                <a:latin typeface="Arial" panose="020B0604020202020204" pitchFamily="34" charset="0"/>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627485" y="4326467"/>
            <a:ext cx="4516516" cy="830414"/>
          </a:xfrm>
          <a:prstGeom prst="rect">
            <a:avLst/>
          </a:prstGeom>
          <a:solidFill>
            <a:srgbClr val="004881"/>
          </a:solidFill>
        </p:spPr>
        <p:txBody>
          <a:bodyPr lIns="457200" tIns="0" rIns="228600" bIns="0" anchor="ctr"/>
          <a:lstStyle>
            <a:lvl1pPr marL="0" indent="0" algn="l">
              <a:buNone/>
              <a:defRPr sz="1500" b="0" i="0" cap="none" spc="150" baseline="0">
                <a:solidFill>
                  <a:schemeClr val="bg1"/>
                </a:solidFill>
                <a:latin typeface="Arial" panose="020B0604020202020204" pitchFamily="34" charset="0"/>
              </a:defRPr>
            </a:lvl1pPr>
          </a:lstStyle>
          <a:p>
            <a:pPr lvl="0"/>
            <a:r>
              <a:rPr lang="en-US" dirty="0"/>
              <a:t>Click to add title</a:t>
            </a:r>
          </a:p>
        </p:txBody>
      </p:sp>
      <p:sp>
        <p:nvSpPr>
          <p:cNvPr id="8" name="Footer Placeholder 4">
            <a:extLst>
              <a:ext uri="{FF2B5EF4-FFF2-40B4-BE49-F238E27FC236}">
                <a16:creationId xmlns:a16="http://schemas.microsoft.com/office/drawing/2014/main" id="{DFA8116C-84FA-8D4B-E1D3-9861178D9BDC}"/>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FA7CECB6-1108-A2A0-EDDC-F710B76E20F9}"/>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17050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699818-DC11-A79A-DC2A-91A1D79B38B9}"/>
              </a:ext>
              <a:ext uri="{C183D7F6-B498-43B3-948B-1728B52AA6E4}">
                <adec:decorative xmlns:adec="http://schemas.microsoft.com/office/drawing/2017/decorative" val="1"/>
              </a:ext>
            </a:extLst>
          </p:cNvPr>
          <p:cNvCxnSpPr>
            <a:cxnSpLocks/>
          </p:cNvCxnSpPr>
          <p:nvPr/>
        </p:nvCxnSpPr>
        <p:spPr>
          <a:xfrm>
            <a:off x="344170" y="6204373"/>
            <a:ext cx="6914849"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pic>
        <p:nvPicPr>
          <p:cNvPr id="8" name="Picture 7" descr="California State Council on Developmental Disabilities logo">
            <a:extLst>
              <a:ext uri="{FF2B5EF4-FFF2-40B4-BE49-F238E27FC236}">
                <a16:creationId xmlns:a16="http://schemas.microsoft.com/office/drawing/2014/main" id="{80F16FEA-3083-A0C8-E143-464C34C4AEEC}"/>
              </a:ext>
            </a:extLst>
          </p:cNvPr>
          <p:cNvPicPr>
            <a:picLocks noChangeAspect="1"/>
          </p:cNvPicPr>
          <p:nvPr/>
        </p:nvPicPr>
        <p:blipFill>
          <a:blip r:embed="rId10"/>
          <a:srcRect/>
          <a:stretch/>
        </p:blipFill>
        <p:spPr>
          <a:xfrm>
            <a:off x="7299703" y="5359960"/>
            <a:ext cx="1500128" cy="1333448"/>
          </a:xfrm>
          <a:prstGeom prst="rect">
            <a:avLst/>
          </a:prstGeom>
        </p:spPr>
      </p:pic>
    </p:spTree>
    <p:extLst>
      <p:ext uri="{BB962C8B-B14F-4D97-AF65-F5344CB8AC3E}">
        <p14:creationId xmlns:p14="http://schemas.microsoft.com/office/powerpoint/2010/main" val="256143743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63"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alifornia State Council on Developmental Disabilities logo">
            <a:extLst>
              <a:ext uri="{FF2B5EF4-FFF2-40B4-BE49-F238E27FC236}">
                <a16:creationId xmlns:a16="http://schemas.microsoft.com/office/drawing/2014/main" id="{80F16FEA-3083-A0C8-E143-464C34C4AEEC}"/>
              </a:ext>
            </a:extLst>
          </p:cNvPr>
          <p:cNvPicPr>
            <a:picLocks noChangeAspect="1"/>
          </p:cNvPicPr>
          <p:nvPr/>
        </p:nvPicPr>
        <p:blipFill>
          <a:blip r:embed="rId14"/>
          <a:srcRect/>
          <a:stretch/>
        </p:blipFill>
        <p:spPr>
          <a:xfrm>
            <a:off x="7290709" y="6273969"/>
            <a:ext cx="1510757" cy="419439"/>
          </a:xfrm>
          <a:prstGeom prst="rect">
            <a:avLst/>
          </a:prstGeom>
        </p:spPr>
      </p:pic>
      <p:cxnSp>
        <p:nvCxnSpPr>
          <p:cNvPr id="3" name="Straight Connector 2">
            <a:extLst>
              <a:ext uri="{FF2B5EF4-FFF2-40B4-BE49-F238E27FC236}">
                <a16:creationId xmlns:a16="http://schemas.microsoft.com/office/drawing/2014/main" id="{86699818-DC11-A79A-DC2A-91A1D79B38B9}"/>
              </a:ext>
              <a:ext uri="{C183D7F6-B498-43B3-948B-1728B52AA6E4}">
                <adec:decorative xmlns:adec="http://schemas.microsoft.com/office/drawing/2017/decorative" val="1"/>
              </a:ext>
            </a:extLst>
          </p:cNvPr>
          <p:cNvCxnSpPr/>
          <p:nvPr/>
        </p:nvCxnSpPr>
        <p:spPr>
          <a:xfrm>
            <a:off x="344170" y="6204373"/>
            <a:ext cx="8455661"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1557F9FD-9414-8288-B764-24C22B0F894D}"/>
              </a:ext>
            </a:extLst>
          </p:cNvPr>
          <p:cNvSpPr>
            <a:spLocks noGrp="1"/>
          </p:cNvSpPr>
          <p:nvPr>
            <p:ph type="ftr" sz="quarter" idx="3"/>
          </p:nvPr>
        </p:nvSpPr>
        <p:spPr>
          <a:xfrm>
            <a:off x="685800" y="6356351"/>
            <a:ext cx="6604909" cy="365125"/>
          </a:xfrm>
          <a:prstGeom prst="rect">
            <a:avLst/>
          </a:prstGeom>
        </p:spPr>
        <p:txBody>
          <a:bodyPr vert="horz" lIns="0" tIns="0" rIns="0" bIns="0" rtlCol="0" anchor="ctr"/>
          <a:lstStyle>
            <a:lvl1pPr algn="ctr">
              <a:defRPr sz="900" b="0" i="0" cap="all" spc="113" baseline="0">
                <a:solidFill>
                  <a:schemeClr val="tx1">
                    <a:lumMod val="65000"/>
                    <a:lumOff val="35000"/>
                  </a:schemeClr>
                </a:solidFill>
                <a:latin typeface="Arial" panose="020B0604020202020204" pitchFamily="34" charset="0"/>
              </a:defRPr>
            </a:lvl1pPr>
          </a:lstStyle>
          <a:p>
            <a:r>
              <a:rPr lang="en-US" dirty="0"/>
              <a:t>How to use the new </a:t>
            </a:r>
            <a:r>
              <a:rPr lang="en-US" dirty="0" err="1"/>
              <a:t>powerpoint</a:t>
            </a:r>
            <a:r>
              <a:rPr lang="en-US" dirty="0"/>
              <a:t> template</a:t>
            </a:r>
          </a:p>
        </p:txBody>
      </p:sp>
      <p:sp>
        <p:nvSpPr>
          <p:cNvPr id="11" name="Slide Number Placeholder 5">
            <a:extLst>
              <a:ext uri="{FF2B5EF4-FFF2-40B4-BE49-F238E27FC236}">
                <a16:creationId xmlns:a16="http://schemas.microsoft.com/office/drawing/2014/main" id="{89ADCD7B-56E6-349B-36D6-CB96E392DBDF}"/>
              </a:ext>
            </a:extLst>
          </p:cNvPr>
          <p:cNvSpPr>
            <a:spLocks noGrp="1"/>
          </p:cNvSpPr>
          <p:nvPr>
            <p:ph type="sldNum" sz="quarter" idx="4"/>
          </p:nvPr>
        </p:nvSpPr>
        <p:spPr>
          <a:xfrm>
            <a:off x="344170" y="6356351"/>
            <a:ext cx="341630" cy="365125"/>
          </a:xfrm>
          <a:prstGeom prst="rect">
            <a:avLst/>
          </a:prstGeom>
        </p:spPr>
        <p:txBody>
          <a:bodyPr vert="horz" lIns="0" tIns="0" rIns="0" bIns="0" rtlCol="0" anchor="ctr"/>
          <a:lstStyle>
            <a:lvl1pPr algn="l">
              <a:defRPr sz="900" b="0" i="0" cap="all" spc="113"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44966217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cdd.c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9m-flECmw1d_qKUPrHcp8P4ltjbLgITM/view?usp=sharing" TargetMode="External"/><Relationship Id="rId2" Type="http://schemas.openxmlformats.org/officeDocument/2006/relationships/hyperlink" Target="https://drive.google.com/file/d/1tsM1KilxMGZP_N4zyAghTbChlmip2167/view?usp=sharing" TargetMode="External"/><Relationship Id="rId1" Type="http://schemas.openxmlformats.org/officeDocument/2006/relationships/slideLayout" Target="../slideLayouts/slideLayout3.xml"/><Relationship Id="rId4" Type="http://schemas.openxmlformats.org/officeDocument/2006/relationships/hyperlink" Target="https://drive.google.com/file/d/1NXa41xDOPQEXYJnN2REYBF-A1c-td1oo/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nKkymMjZ3swAJvBfAUN1CvGKRRDo0e1t/edit?usp=sharing&amp;ouid=104551375118400966427&amp;rtpof=true&amp;sd=true" TargetMode="External"/><Relationship Id="rId2" Type="http://schemas.openxmlformats.org/officeDocument/2006/relationships/hyperlink" Target="https://drive.google.com/file/d/1UW3mcNYEbyqy9yyvFTh-ddjKRUUxQE5F/view?usp=shari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SrLQxbxg9CMZa6TqAp1Peqf1c3-656Qq/view?usp=sharing" TargetMode="External"/><Relationship Id="rId2" Type="http://schemas.openxmlformats.org/officeDocument/2006/relationships/hyperlink" Target="https://www.cdss.ca.gov/inforesources/county-ihss-offices" TargetMode="External"/><Relationship Id="rId1" Type="http://schemas.openxmlformats.org/officeDocument/2006/relationships/slideLayout" Target="../slideLayouts/slideLayout3.xml"/><Relationship Id="rId4" Type="http://schemas.openxmlformats.org/officeDocument/2006/relationships/hyperlink" Target="https://drive.google.com/file/d/1Voy4wTpsy7QjjJBsvZfeE_3j4XITsis7/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ssa.gov/compassionateallowanc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ssa.gov/disability/professionals/bluebook/AdultListings.htm" TargetMode="External"/><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hyperlink" Target="https://www.ssa.gov/OP_Home/cfr20/416/416-0920.htm" TargetMode="External"/><Relationship Id="rId4" Type="http://schemas.openxmlformats.org/officeDocument/2006/relationships/image" Target="../media/image8.png"/><Relationship Id="rId9"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sa.gov/pubs/EN-64-030.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ssa.gov/ssi/spotlights/spot-student-earned-income.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dor.ca.gov/Home/StudentService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ssa.gov/work/documents/Updated%20WIPA%20Organizations.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pro-independenc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sa.gov/forms/ssa-3380.pdf" TargetMode="External"/><Relationship Id="rId2" Type="http://schemas.openxmlformats.org/officeDocument/2006/relationships/hyperlink" Target="https://www.ssa.gov/forms/ssa-8000-bk.pdf" TargetMode="External"/><Relationship Id="rId1" Type="http://schemas.openxmlformats.org/officeDocument/2006/relationships/slideLayout" Target="../slideLayouts/slideLayout5.xml"/><Relationship Id="rId6" Type="http://schemas.openxmlformats.org/officeDocument/2006/relationships/hyperlink" Target="https://www.ssa.gov/forms/ssa-827.pdf" TargetMode="External"/><Relationship Id="rId5" Type="http://schemas.openxmlformats.org/officeDocument/2006/relationships/hyperlink" Target="https://www.ssa.gov/forms/ssa-3373-bk.pdf" TargetMode="External"/><Relationship Id="rId4" Type="http://schemas.openxmlformats.org/officeDocument/2006/relationships/hyperlink" Target="https://www.ssa.gov/forms/ssa-3368.pdf"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ssa.gov/"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calable.ca.gov/"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ci.garden-grove.ca.us/" TargetMode="External"/><Relationship Id="rId2" Type="http://schemas.openxmlformats.org/officeDocument/2006/relationships/hyperlink" Target="http://www.anaheim.net/" TargetMode="External"/><Relationship Id="rId1" Type="http://schemas.openxmlformats.org/officeDocument/2006/relationships/slideLayout" Target="../slideLayouts/slideLayout3.xml"/><Relationship Id="rId5" Type="http://schemas.openxmlformats.org/officeDocument/2006/relationships/hyperlink" Target="http://www.ci.santa-ana.ca.u/" TargetMode="External"/><Relationship Id="rId4" Type="http://schemas.openxmlformats.org/officeDocument/2006/relationships/hyperlink" Target="http://www.ocgov.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treasurer.ca.gov/ctcac/projects.asp" TargetMode="External"/><Relationship Id="rId2" Type="http://schemas.openxmlformats.org/officeDocument/2006/relationships/hyperlink" Target="https://ochcd.org/page/affordable-housing-rental-list" TargetMode="External"/><Relationship Id="rId1" Type="http://schemas.openxmlformats.org/officeDocument/2006/relationships/slideLayout" Target="../slideLayouts/slideLayout3.xml"/><Relationship Id="rId5" Type="http://schemas.openxmlformats.org/officeDocument/2006/relationships/hyperlink" Target="https://statewide-housing-plan-cahcd.hub.arcgis.com/" TargetMode="External"/><Relationship Id="rId4" Type="http://schemas.openxmlformats.org/officeDocument/2006/relationships/hyperlink" Target="https://www.cityofirvine.org/affordable-housing"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scarlett.vonthenen@scdd.c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algn="ctr">
              <a:defRPr/>
            </a:pPr>
            <a:r>
              <a:rPr lang="es-ES" altLang="en-US" sz="3600" dirty="0">
                <a:latin typeface="+mn-lt"/>
              </a:rPr>
              <a:t>Beneficios públicos y recursos comunitarios para personas con discapacidades</a:t>
            </a:r>
            <a:endParaRPr lang="en-US" altLang="en-US" sz="3600" dirty="0">
              <a:latin typeface="Times New Roman" pitchFamily="18" charset="0"/>
            </a:endParaRPr>
          </a:p>
        </p:txBody>
      </p:sp>
      <p:sp>
        <p:nvSpPr>
          <p:cNvPr id="3075" name="Rectangle 3"/>
          <p:cNvSpPr>
            <a:spLocks noGrp="1" noChangeArrowheads="1"/>
          </p:cNvSpPr>
          <p:nvPr>
            <p:ph type="subTitle" idx="1"/>
          </p:nvPr>
        </p:nvSpPr>
        <p:spPr>
          <a:xfrm>
            <a:off x="1181100" y="3429000"/>
            <a:ext cx="6858000" cy="2286000"/>
          </a:xfrm>
        </p:spPr>
        <p:txBody>
          <a:bodyPr rtlCol="0">
            <a:normAutofit/>
          </a:bodyPr>
          <a:lstStyle/>
          <a:p>
            <a:pPr algn="ctr" eaLnBrk="1" fontAlgn="auto" hangingPunct="1">
              <a:spcAft>
                <a:spcPts val="0"/>
              </a:spcAft>
              <a:buFont typeface="Wingdings"/>
              <a:buNone/>
              <a:defRPr/>
            </a:pPr>
            <a:endParaRPr lang="en-US" altLang="en-US" sz="1600" dirty="0">
              <a:latin typeface="Times New Roman" pitchFamily="18" charset="0"/>
            </a:endParaRPr>
          </a:p>
          <a:p>
            <a:pPr algn="ctr" eaLnBrk="1" fontAlgn="auto" hangingPunct="1">
              <a:spcAft>
                <a:spcPts val="0"/>
              </a:spcAft>
              <a:buFont typeface="Wingdings"/>
              <a:buNone/>
              <a:defRPr/>
            </a:pPr>
            <a:endParaRPr lang="en-US" altLang="en-US" sz="1600" dirty="0">
              <a:latin typeface="Times New Roman" pitchFamily="18" charset="0"/>
            </a:endParaRPr>
          </a:p>
          <a:p>
            <a:pPr algn="ctr" eaLnBrk="1" fontAlgn="auto" hangingPunct="1">
              <a:spcAft>
                <a:spcPts val="0"/>
              </a:spcAft>
              <a:buFont typeface="Wingdings"/>
              <a:buNone/>
              <a:defRPr/>
            </a:pPr>
            <a:r>
              <a:rPr lang="en-US" altLang="en-US" dirty="0">
                <a:latin typeface="Times New Roman" pitchFamily="18" charset="0"/>
              </a:rPr>
              <a:t>State Council on Developmental Disabilities</a:t>
            </a:r>
          </a:p>
          <a:p>
            <a:pPr algn="ctr" eaLnBrk="1" fontAlgn="auto" hangingPunct="1">
              <a:spcAft>
                <a:spcPts val="0"/>
              </a:spcAft>
              <a:buFont typeface="Wingdings"/>
              <a:buNone/>
              <a:defRPr/>
            </a:pPr>
            <a:r>
              <a:rPr lang="en-US" altLang="en-US" dirty="0">
                <a:latin typeface="Times New Roman" pitchFamily="18" charset="0"/>
              </a:rPr>
              <a:t>Orange County Office </a:t>
            </a:r>
          </a:p>
          <a:p>
            <a:pPr algn="ctr" eaLnBrk="1" fontAlgn="auto" hangingPunct="1">
              <a:spcAft>
                <a:spcPts val="0"/>
              </a:spcAft>
              <a:buFont typeface="Wingdings"/>
              <a:buNone/>
              <a:defRPr/>
            </a:pPr>
            <a:r>
              <a:rPr lang="en-US" altLang="en-US" dirty="0">
                <a:latin typeface="Times New Roman" pitchFamily="18" charset="0"/>
                <a:hlinkClick r:id="rId2"/>
              </a:rPr>
              <a:t>www.scdd.ca.gov</a:t>
            </a:r>
            <a:endParaRPr lang="en-US" altLang="en-US" dirty="0">
              <a:latin typeface="Times New Roman" pitchFamily="18" charset="0"/>
            </a:endParaRPr>
          </a:p>
          <a:p>
            <a:pPr algn="ctr" eaLnBrk="1" fontAlgn="auto" hangingPunct="1">
              <a:spcAft>
                <a:spcPts val="0"/>
              </a:spcAft>
              <a:buFont typeface="Wingdings"/>
              <a:buNone/>
              <a:defRPr/>
            </a:pPr>
            <a:endParaRPr lang="en-US" altLang="en-US" dirty="0">
              <a:latin typeface="Times New Roman" pitchFamily="18" charset="0"/>
            </a:endParaRPr>
          </a:p>
          <a:p>
            <a:pPr algn="ctr" eaLnBrk="1" fontAlgn="auto" hangingPunct="1">
              <a:spcAft>
                <a:spcPts val="0"/>
              </a:spcAft>
              <a:buFont typeface="Wingdings"/>
              <a:buNone/>
              <a:defRPr/>
            </a:pPr>
            <a:endParaRPr lang="en-US" altLang="en-US" sz="1600" dirty="0">
              <a:latin typeface="Times New Roman" pitchFamily="18" charset="0"/>
            </a:endParaRPr>
          </a:p>
          <a:p>
            <a:pPr algn="ctr" eaLnBrk="1" fontAlgn="auto" hangingPunct="1">
              <a:spcAft>
                <a:spcPts val="0"/>
              </a:spcAft>
              <a:buFont typeface="Wingdings"/>
              <a:buNone/>
              <a:defRPr/>
            </a:pPr>
            <a:endParaRPr lang="en-US" altLang="en-US" sz="1600" dirty="0">
              <a:latin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lstStyle/>
          <a:p>
            <a:pPr>
              <a:defRPr/>
            </a:pPr>
            <a:r>
              <a:rPr lang="en-US" sz="4000" dirty="0" err="1">
                <a:solidFill>
                  <a:srgbClr val="C00000"/>
                </a:solidFill>
              </a:rPr>
              <a:t>Rango</a:t>
            </a:r>
            <a:r>
              <a:rPr lang="en-US" sz="4000" dirty="0">
                <a:solidFill>
                  <a:srgbClr val="C00000"/>
                </a:solidFill>
              </a:rPr>
              <a:t> de </a:t>
            </a:r>
            <a:r>
              <a:rPr lang="en-US" sz="4000" dirty="0" err="1">
                <a:solidFill>
                  <a:srgbClr val="C00000"/>
                </a:solidFill>
              </a:rPr>
              <a:t>índice</a:t>
            </a:r>
            <a:r>
              <a:rPr lang="en-US" sz="4000" dirty="0">
                <a:solidFill>
                  <a:srgbClr val="C00000"/>
                </a:solidFill>
              </a:rPr>
              <a:t> </a:t>
            </a:r>
            <a:r>
              <a:rPr lang="en-US" sz="4000" dirty="0" err="1">
                <a:solidFill>
                  <a:srgbClr val="C00000"/>
                </a:solidFill>
              </a:rPr>
              <a:t>funcional</a:t>
            </a:r>
            <a:endParaRPr lang="en-US" sz="4000" dirty="0">
              <a:solidFill>
                <a:srgbClr val="C00000"/>
              </a:solidFill>
            </a:endParaRPr>
          </a:p>
        </p:txBody>
      </p:sp>
      <p:sp>
        <p:nvSpPr>
          <p:cNvPr id="25603" name="Content Placeholder 5"/>
          <p:cNvSpPr>
            <a:spLocks noGrp="1"/>
          </p:cNvSpPr>
          <p:nvPr>
            <p:ph idx="1"/>
          </p:nvPr>
        </p:nvSpPr>
        <p:spPr>
          <a:xfrm>
            <a:off x="457200" y="1914525"/>
            <a:ext cx="8229600" cy="4953000"/>
          </a:xfrm>
        </p:spPr>
        <p:txBody>
          <a:bodyPr/>
          <a:lstStyle/>
          <a:p>
            <a:r>
              <a:rPr lang="es-ES" altLang="en-US" dirty="0"/>
              <a:t>El trabajador social de IHSS evaluará cuánta ayuda se necesita para completar cada función (o actividad de la vida diaria) enumerada en la diapositiva anterior. La evaluación se basa en:</a:t>
            </a:r>
          </a:p>
          <a:p>
            <a:pPr lvl="1"/>
            <a:r>
              <a:rPr lang="en-US" altLang="en-US" dirty="0"/>
              <a:t>The recipient's physical/mental condition or living/social situation </a:t>
            </a:r>
          </a:p>
          <a:p>
            <a:pPr lvl="1"/>
            <a:r>
              <a:rPr lang="en-US" altLang="en-US" dirty="0"/>
              <a:t>The recipient's statement of need </a:t>
            </a:r>
          </a:p>
          <a:p>
            <a:pPr lvl="1"/>
            <a:r>
              <a:rPr lang="en-US" altLang="en-US" dirty="0"/>
              <a:t>The available medical information </a:t>
            </a:r>
          </a:p>
          <a:p>
            <a:pPr lvl="1"/>
            <a:r>
              <a:rPr lang="en-US" altLang="en-US" dirty="0"/>
              <a:t>Other information social service staff consider necessary and appropriate to assess the recipient's needs </a:t>
            </a:r>
          </a:p>
        </p:txBody>
      </p:sp>
      <p:sp>
        <p:nvSpPr>
          <p:cNvPr id="25604" name="TextBox 6"/>
          <p:cNvSpPr txBox="1">
            <a:spLocks noChangeArrowheads="1"/>
          </p:cNvSpPr>
          <p:nvPr/>
        </p:nvSpPr>
        <p:spPr bwMode="auto">
          <a:xfrm>
            <a:off x="5638800" y="1149350"/>
            <a:ext cx="3276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300" i="1" dirty="0"/>
              <a:t>MPP 30-761.26, MPP 30-763.1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defRPr/>
            </a:pPr>
            <a:r>
              <a:rPr lang="en-US" sz="4000" dirty="0" err="1">
                <a:solidFill>
                  <a:srgbClr val="C00000"/>
                </a:solidFill>
              </a:rPr>
              <a:t>Clasificación</a:t>
            </a:r>
            <a:r>
              <a:rPr lang="en-US" sz="4000" dirty="0">
                <a:solidFill>
                  <a:srgbClr val="C00000"/>
                </a:solidFill>
              </a:rPr>
              <a:t> de </a:t>
            </a:r>
            <a:r>
              <a:rPr lang="en-US" sz="4000" dirty="0" err="1">
                <a:solidFill>
                  <a:srgbClr val="C00000"/>
                </a:solidFill>
              </a:rPr>
              <a:t>índices</a:t>
            </a:r>
            <a:r>
              <a:rPr lang="en-US" sz="4000" dirty="0">
                <a:solidFill>
                  <a:srgbClr val="C00000"/>
                </a:solidFill>
              </a:rPr>
              <a:t> </a:t>
            </a:r>
            <a:r>
              <a:rPr lang="en-US" sz="4000" dirty="0" err="1">
                <a:solidFill>
                  <a:srgbClr val="C00000"/>
                </a:solidFill>
              </a:rPr>
              <a:t>funcionales</a:t>
            </a:r>
            <a:endParaRPr lang="en-US" sz="4000" dirty="0">
              <a:solidFill>
                <a:srgbClr val="C00000"/>
              </a:solidFill>
            </a:endParaRPr>
          </a:p>
        </p:txBody>
      </p:sp>
      <p:sp>
        <p:nvSpPr>
          <p:cNvPr id="3" name="Content Placeholder 2"/>
          <p:cNvSpPr>
            <a:spLocks noGrp="1"/>
          </p:cNvSpPr>
          <p:nvPr>
            <p:ph idx="1"/>
          </p:nvPr>
        </p:nvSpPr>
        <p:spPr>
          <a:xfrm>
            <a:off x="457200" y="1219200"/>
            <a:ext cx="8229600" cy="5029200"/>
          </a:xfrm>
        </p:spPr>
        <p:txBody>
          <a:bodyPr rtlCol="0">
            <a:normAutofit fontScale="25000" lnSpcReduction="20000"/>
          </a:bodyPr>
          <a:lstStyle/>
          <a:p>
            <a:pPr marL="228600" lvl="0" indent="-203962">
              <a:spcBef>
                <a:spcPts val="0"/>
              </a:spcBef>
              <a:buSzPct val="100000"/>
            </a:pPr>
            <a:r>
              <a:rPr lang="es-ES" sz="5600" b="1" u="sng" dirty="0"/>
              <a:t>Clasificación 1</a:t>
            </a:r>
            <a:r>
              <a:rPr lang="es-ES" sz="5600" dirty="0"/>
              <a:t>: Independiente: capaz de realizar la función sin asistencia humana, aunque el destinatario puede tener dificultades para </a:t>
            </a:r>
          </a:p>
          <a:p>
            <a:pPr marL="228600" lvl="0" indent="0">
              <a:spcBef>
                <a:spcPts val="0"/>
              </a:spcBef>
              <a:buNone/>
            </a:pPr>
            <a:endParaRPr lang="es-ES" sz="5600" dirty="0"/>
          </a:p>
          <a:p>
            <a:pPr marL="228600" lvl="0" indent="0">
              <a:spcBef>
                <a:spcPts val="0"/>
              </a:spcBef>
              <a:buNone/>
            </a:pPr>
            <a:r>
              <a:rPr lang="es-ES" sz="5600" dirty="0"/>
              <a:t>realizar la función, pero la realización de la función, con o sin un dispositivo o ayuda para la movilidad, no representa un riesgo sustancial para su seguridad. </a:t>
            </a:r>
          </a:p>
          <a:p>
            <a:pPr marL="0" lvl="1" indent="0">
              <a:spcBef>
                <a:spcPts val="500"/>
              </a:spcBef>
              <a:buClr>
                <a:schemeClr val="dk1"/>
              </a:buClr>
              <a:buSzPct val="27321"/>
              <a:buNone/>
            </a:pPr>
            <a:endParaRPr lang="es-ES" sz="5600" dirty="0"/>
          </a:p>
          <a:p>
            <a:pPr marL="228600" lvl="0" indent="-203962">
              <a:spcBef>
                <a:spcPts val="1000"/>
              </a:spcBef>
              <a:buSzPct val="100000"/>
            </a:pPr>
            <a:r>
              <a:rPr lang="es-ES" sz="5600" b="1" u="sng" dirty="0"/>
              <a:t>Clasificación 2</a:t>
            </a:r>
            <a:r>
              <a:rPr lang="es-ES" sz="5600" dirty="0"/>
              <a:t>: Capaz de realizar una función, pero necesita asistencia verbal, como recordar, guiar o alentar. </a:t>
            </a:r>
          </a:p>
          <a:p>
            <a:pPr marL="228600" lvl="0" indent="0">
              <a:spcBef>
                <a:spcPts val="1000"/>
              </a:spcBef>
              <a:buNone/>
            </a:pPr>
            <a:endParaRPr lang="es-ES" sz="5600" dirty="0"/>
          </a:p>
          <a:p>
            <a:pPr marL="228600" lvl="0" indent="-203962">
              <a:spcBef>
                <a:spcPts val="1000"/>
              </a:spcBef>
              <a:buSzPct val="100000"/>
            </a:pPr>
            <a:r>
              <a:rPr lang="es-ES" sz="5600" b="1" u="sng" dirty="0"/>
              <a:t>Clasificación 3</a:t>
            </a:r>
            <a:r>
              <a:rPr lang="es-ES" sz="5600" dirty="0"/>
              <a:t>: Puede realizar la función con alguna asistencia humana, incluyendo, pero no limitado a, asistencia física directa de un proveedor. </a:t>
            </a:r>
          </a:p>
          <a:p>
            <a:pPr marL="0" lvl="0" indent="0">
              <a:spcBef>
                <a:spcPts val="1000"/>
              </a:spcBef>
              <a:buNone/>
            </a:pPr>
            <a:endParaRPr lang="es-ES" sz="5600" dirty="0"/>
          </a:p>
          <a:p>
            <a:pPr marL="228600" lvl="0" indent="-203962">
              <a:spcBef>
                <a:spcPts val="1000"/>
              </a:spcBef>
              <a:buSzPct val="100000"/>
            </a:pPr>
            <a:r>
              <a:rPr lang="es-ES" sz="5600" b="1" u="sng" dirty="0"/>
              <a:t>Clasificación 4</a:t>
            </a:r>
            <a:r>
              <a:rPr lang="es-ES" sz="5600" dirty="0"/>
              <a:t>: Puede realizar una función, pero solo con asistencia humana sustancial </a:t>
            </a:r>
          </a:p>
          <a:p>
            <a:pPr marL="0" lvl="0" indent="0">
              <a:spcBef>
                <a:spcPts val="1000"/>
              </a:spcBef>
              <a:buClr>
                <a:schemeClr val="dk1"/>
              </a:buClr>
              <a:buSzPct val="27321"/>
              <a:buNone/>
            </a:pPr>
            <a:endParaRPr lang="es-ES" sz="5600" dirty="0"/>
          </a:p>
          <a:p>
            <a:pPr marL="228600" lvl="0" indent="-203962">
              <a:spcBef>
                <a:spcPts val="1000"/>
              </a:spcBef>
              <a:buSzPct val="100000"/>
            </a:pPr>
            <a:r>
              <a:rPr lang="es-ES" sz="5600" b="1" u="sng" dirty="0"/>
              <a:t>Clasificación 5</a:t>
            </a:r>
            <a:r>
              <a:rPr lang="es-ES" sz="5600" dirty="0"/>
              <a:t>: </a:t>
            </a:r>
            <a:r>
              <a:rPr lang="es-ES" sz="5600" b="1" i="1" dirty="0"/>
              <a:t>No puede realizar la función, con o sin asistencia humana.</a:t>
            </a:r>
          </a:p>
          <a:p>
            <a:pPr marL="228600" lvl="0" indent="0">
              <a:spcBef>
                <a:spcPts val="1000"/>
              </a:spcBef>
              <a:buNone/>
            </a:pPr>
            <a:endParaRPr lang="es-ES" sz="4904" b="1" i="1" dirty="0"/>
          </a:p>
          <a:p>
            <a:pPr marL="228600" lvl="0" indent="0">
              <a:spcBef>
                <a:spcPts val="1000"/>
              </a:spcBef>
              <a:buNone/>
            </a:pPr>
            <a:endParaRPr lang="es-ES" sz="2104" b="1" i="1" dirty="0"/>
          </a:p>
          <a:p>
            <a:pPr marL="0" lvl="0" indent="0" algn="ctr">
              <a:spcBef>
                <a:spcPts val="1000"/>
              </a:spcBef>
              <a:buNone/>
            </a:pPr>
            <a:r>
              <a:rPr lang="es-ES" sz="4934" dirty="0"/>
              <a:t>El Clasificación para cada función debe basarse en deficiencias físicas, cognitivas y emocionales en el funcionamiento.</a:t>
            </a:r>
          </a:p>
          <a:p>
            <a:pPr marL="228600" lvl="0" indent="-228600" algn="ctr">
              <a:spcBef>
                <a:spcPts val="1000"/>
              </a:spcBef>
              <a:buClr>
                <a:schemeClr val="dk1"/>
              </a:buClr>
              <a:buSzPts val="275"/>
              <a:buNone/>
            </a:pPr>
            <a:endParaRPr lang="es-ES" sz="4934" dirty="0"/>
          </a:p>
          <a:p>
            <a:pPr marL="228600" lvl="0" indent="-228600" algn="ctr">
              <a:spcBef>
                <a:spcPts val="1000"/>
              </a:spcBef>
              <a:buClr>
                <a:schemeClr val="dk1"/>
              </a:buClr>
              <a:buSzPct val="100000"/>
              <a:buNone/>
            </a:pPr>
            <a:r>
              <a:rPr lang="es-ES" sz="2104" b="1" dirty="0"/>
              <a:t> </a:t>
            </a:r>
            <a:endParaRPr lang="es-ES" dirty="0"/>
          </a:p>
          <a:p>
            <a:pPr marL="228600" lvl="0" indent="-77470">
              <a:spcBef>
                <a:spcPts val="1000"/>
              </a:spcBef>
              <a:buClr>
                <a:schemeClr val="dk1"/>
              </a:buClr>
              <a:buSzPct val="100000"/>
              <a:buNone/>
            </a:pPr>
            <a:endParaRPr lang="es-ES" dirty="0"/>
          </a:p>
          <a:p>
            <a:pPr marL="182880" indent="-182880" eaLnBrk="1" fontAlgn="auto" hangingPunct="1">
              <a:spcAft>
                <a:spcPts val="0"/>
              </a:spcAft>
              <a:buFont typeface="Arial" pitchFamily="34" charset="0"/>
              <a:buChar char="•"/>
              <a:defRPr/>
            </a:pPr>
            <a:endParaRPr lang="en-US" dirty="0"/>
          </a:p>
        </p:txBody>
      </p:sp>
      <p:sp>
        <p:nvSpPr>
          <p:cNvPr id="26628" name="TextBox 3"/>
          <p:cNvSpPr txBox="1">
            <a:spLocks noChangeArrowheads="1"/>
          </p:cNvSpPr>
          <p:nvPr/>
        </p:nvSpPr>
        <p:spPr bwMode="auto">
          <a:xfrm>
            <a:off x="6858000" y="128588"/>
            <a:ext cx="2209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300" i="1" dirty="0"/>
              <a:t>MPP § 30-756.1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6D41-1C7C-4FA4-86E4-D8D33F3C73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B3DBB9-8478-4633-A00A-C572B32031D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D762273-8A59-4FD3-B241-C4F0417D0E53}"/>
              </a:ext>
            </a:extLst>
          </p:cNvPr>
          <p:cNvPicPr>
            <a:picLocks noChangeAspect="1"/>
          </p:cNvPicPr>
          <p:nvPr/>
        </p:nvPicPr>
        <p:blipFill>
          <a:blip r:embed="rId2"/>
          <a:stretch>
            <a:fillRect/>
          </a:stretch>
        </p:blipFill>
        <p:spPr>
          <a:xfrm>
            <a:off x="26158" y="533400"/>
            <a:ext cx="9144000" cy="5313533"/>
          </a:xfrm>
          <a:prstGeom prst="rect">
            <a:avLst/>
          </a:prstGeom>
        </p:spPr>
      </p:pic>
    </p:spTree>
    <p:extLst>
      <p:ext uri="{BB962C8B-B14F-4D97-AF65-F5344CB8AC3E}">
        <p14:creationId xmlns:p14="http://schemas.microsoft.com/office/powerpoint/2010/main" val="428510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US" dirty="0"/>
          </a:p>
        </p:txBody>
      </p:sp>
      <p:sp>
        <p:nvSpPr>
          <p:cNvPr id="27651" name="Content Placeholder 5"/>
          <p:cNvSpPr>
            <a:spLocks noGrp="1"/>
          </p:cNvSpPr>
          <p:nvPr>
            <p:ph idx="1"/>
          </p:nvPr>
        </p:nvSpPr>
        <p:spPr>
          <a:xfrm>
            <a:off x="457200" y="1524000"/>
            <a:ext cx="8229600" cy="4876800"/>
          </a:xfrm>
        </p:spPr>
        <p:txBody>
          <a:bodyPr/>
          <a:lstStyle/>
          <a:p>
            <a:pPr marL="228600" lvl="0" indent="-215265">
              <a:spcBef>
                <a:spcPts val="0"/>
              </a:spcBef>
              <a:buSzPct val="100000"/>
            </a:pPr>
            <a:r>
              <a:rPr lang="es-ES" dirty="0"/>
              <a:t>La supervisión protectora consiste en observar el comportamiento del receptor e intervenir según corresponda para proteger al destinatario contra lesiones, peligros o accidentes.</a:t>
            </a:r>
          </a:p>
          <a:p>
            <a:pPr marL="228600" lvl="0" indent="-111125">
              <a:spcBef>
                <a:spcPts val="1000"/>
              </a:spcBef>
              <a:buClr>
                <a:schemeClr val="dk1"/>
              </a:buClr>
              <a:buSzPct val="100000"/>
              <a:buNone/>
            </a:pPr>
            <a:endParaRPr lang="es-ES" sz="1800" dirty="0"/>
          </a:p>
          <a:p>
            <a:pPr marL="228600" lvl="0" indent="-215265">
              <a:spcBef>
                <a:spcPts val="1000"/>
              </a:spcBef>
              <a:buSzPct val="100000"/>
            </a:pPr>
            <a:r>
              <a:rPr lang="es-ES" dirty="0"/>
              <a:t>La supervisión protectora está disponible para observar el comportamiento de personas no autodirigidas, confundidas, con discapacidad mental o con enfermedades mentales que pueden ponerse en peligro.</a:t>
            </a:r>
          </a:p>
          <a:p>
            <a:pPr marL="228600" lvl="0" indent="-111125">
              <a:spcBef>
                <a:spcPts val="1000"/>
              </a:spcBef>
              <a:buClr>
                <a:schemeClr val="dk1"/>
              </a:buClr>
              <a:buSzPct val="100000"/>
              <a:buNone/>
            </a:pPr>
            <a:endParaRPr lang="es-ES" sz="1800" dirty="0"/>
          </a:p>
          <a:p>
            <a:pPr marL="228600" lvl="0" indent="-215265">
              <a:spcBef>
                <a:spcPts val="1000"/>
              </a:spcBef>
              <a:buSzPct val="100000"/>
            </a:pPr>
            <a:r>
              <a:rPr lang="es-ES" dirty="0"/>
              <a:t>En el momento de la evaluación inicial o reevaluación, existe la necesidad de supervisión las 24 horas del día para que el beneficiario permanezca en casa de manera segura.</a:t>
            </a:r>
          </a:p>
          <a:p>
            <a:pPr marL="228600" lvl="0" indent="-64135">
              <a:spcBef>
                <a:spcPts val="1000"/>
              </a:spcBef>
              <a:buClr>
                <a:schemeClr val="dk1"/>
              </a:buClr>
              <a:buSzPct val="100000"/>
              <a:buNone/>
            </a:pPr>
            <a:endParaRPr lang="es-ES" dirty="0"/>
          </a:p>
          <a:p>
            <a:pPr eaLnBrk="1" hangingPunct="1"/>
            <a:endParaRPr lang="en-US" altLang="en-US" dirty="0"/>
          </a:p>
        </p:txBody>
      </p:sp>
      <p:sp>
        <p:nvSpPr>
          <p:cNvPr id="27652" name="TextBox 6"/>
          <p:cNvSpPr txBox="1">
            <a:spLocks noChangeArrowheads="1"/>
          </p:cNvSpPr>
          <p:nvPr/>
        </p:nvSpPr>
        <p:spPr bwMode="auto">
          <a:xfrm>
            <a:off x="6019800" y="6324600"/>
            <a:ext cx="2819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300" i="1"/>
              <a:t>MPP 30-757.17. MPP 30-757.171</a:t>
            </a:r>
          </a:p>
        </p:txBody>
      </p:sp>
      <p:sp>
        <p:nvSpPr>
          <p:cNvPr id="2" name="Rectangle 1">
            <a:extLst>
              <a:ext uri="{FF2B5EF4-FFF2-40B4-BE49-F238E27FC236}">
                <a16:creationId xmlns:a16="http://schemas.microsoft.com/office/drawing/2014/main" id="{8D97800C-5C54-4E4D-AD1F-6862B105742A}"/>
              </a:ext>
            </a:extLst>
          </p:cNvPr>
          <p:cNvSpPr/>
          <p:nvPr/>
        </p:nvSpPr>
        <p:spPr>
          <a:xfrm>
            <a:off x="457200" y="575500"/>
            <a:ext cx="5179816" cy="707886"/>
          </a:xfrm>
          <a:prstGeom prst="rect">
            <a:avLst/>
          </a:prstGeom>
        </p:spPr>
        <p:txBody>
          <a:bodyPr wrap="none">
            <a:spAutoFit/>
          </a:bodyPr>
          <a:lstStyle/>
          <a:p>
            <a:pPr>
              <a:defRPr/>
            </a:pPr>
            <a:r>
              <a:rPr lang="en-US" sz="4000" dirty="0" err="1">
                <a:solidFill>
                  <a:srgbClr val="C00000"/>
                </a:solidFill>
              </a:rPr>
              <a:t>Supervisión</a:t>
            </a:r>
            <a:r>
              <a:rPr lang="en-US" sz="4000" dirty="0">
                <a:solidFill>
                  <a:srgbClr val="C00000"/>
                </a:solidFill>
              </a:rPr>
              <a:t> </a:t>
            </a:r>
            <a:r>
              <a:rPr lang="en-US" sz="4000" dirty="0" err="1">
                <a:solidFill>
                  <a:srgbClr val="C00000"/>
                </a:solidFill>
              </a:rPr>
              <a:t>Protectora</a:t>
            </a:r>
            <a:r>
              <a:rPr lang="en-US" sz="4000" dirty="0">
                <a:solidFill>
                  <a:srgbClr val="C0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9699" name="Content Placeholder 2"/>
          <p:cNvSpPr>
            <a:spLocks noGrp="1"/>
          </p:cNvSpPr>
          <p:nvPr>
            <p:ph idx="1"/>
          </p:nvPr>
        </p:nvSpPr>
        <p:spPr>
          <a:xfrm>
            <a:off x="457200" y="1600200"/>
            <a:ext cx="8229600" cy="4724400"/>
          </a:xfrm>
        </p:spPr>
        <p:txBody>
          <a:bodyPr/>
          <a:lstStyle/>
          <a:p>
            <a:pPr>
              <a:spcAft>
                <a:spcPts val="600"/>
              </a:spcAft>
            </a:pPr>
            <a:r>
              <a:rPr lang="es-ES" altLang="en-US" sz="1400" dirty="0"/>
              <a:t>El formulario SOC 821 cumplimentado no será determinante, sino que se considerará como un indicador de la necesidad de supervisión protectora.</a:t>
            </a:r>
          </a:p>
          <a:p>
            <a:pPr>
              <a:spcAft>
                <a:spcPts val="600"/>
              </a:spcAft>
            </a:pPr>
            <a:r>
              <a:rPr lang="es-ES" altLang="en-US" sz="1400" dirty="0"/>
              <a:t>Formulario completado por el médico que evalúa el individuo:</a:t>
            </a:r>
          </a:p>
          <a:p>
            <a:pPr>
              <a:spcAft>
                <a:spcPts val="600"/>
              </a:spcAft>
            </a:pPr>
            <a:r>
              <a:rPr lang="es-ES" altLang="en-US" sz="1400" dirty="0"/>
              <a:t>Memoria: recordar comportamientos aprendidos e información a corto y largo plazo</a:t>
            </a:r>
          </a:p>
          <a:p>
            <a:pPr>
              <a:spcAft>
                <a:spcPts val="600"/>
              </a:spcAft>
            </a:pPr>
            <a:r>
              <a:rPr lang="es-ES" altLang="en-US" sz="1400" dirty="0"/>
              <a:t>Orientación - Conciencia del tiempo, el lugar, el yo y otros individuos en el entorno de uno.</a:t>
            </a:r>
          </a:p>
          <a:p>
            <a:pPr>
              <a:spcAft>
                <a:spcPts val="600"/>
              </a:spcAft>
            </a:pPr>
            <a:r>
              <a:rPr lang="es-ES" altLang="en-US" sz="1400" dirty="0"/>
              <a:t>Juicio - Tomar decisiones para no ponerse en peligro; Comprende los riesgos y las consecuencias de las acciones</a:t>
            </a:r>
          </a:p>
          <a:p>
            <a:pPr marL="0" indent="0">
              <a:spcAft>
                <a:spcPts val="600"/>
              </a:spcAft>
              <a:buNone/>
            </a:pPr>
            <a:r>
              <a:rPr lang="en-US" altLang="en-US" sz="1800" dirty="0" err="1"/>
              <a:t>Formas</a:t>
            </a:r>
            <a:endParaRPr lang="en-US" altLang="en-US" sz="1800" dirty="0"/>
          </a:p>
          <a:p>
            <a:pPr>
              <a:spcBef>
                <a:spcPts val="0"/>
              </a:spcBef>
              <a:buClr>
                <a:schemeClr val="dk1"/>
              </a:buClr>
              <a:buSzPts val="2800"/>
            </a:pPr>
            <a:r>
              <a:rPr lang="es-ES" sz="1400" u="sng" dirty="0">
                <a:solidFill>
                  <a:schemeClr val="hlink"/>
                </a:solidFill>
                <a:hlinkClick r:id="rId2"/>
              </a:rPr>
              <a:t>SOC 821 </a:t>
            </a:r>
            <a:r>
              <a:rPr lang="es-ES" sz="1400" dirty="0"/>
              <a:t>- EVALUACIÓN DE LA NECESIDAD DE SUPERVISIÓN PROTECTORA</a:t>
            </a:r>
          </a:p>
          <a:p>
            <a:pPr>
              <a:spcBef>
                <a:spcPts val="0"/>
              </a:spcBef>
              <a:buSzPts val="2800"/>
            </a:pPr>
            <a:r>
              <a:rPr lang="es-ES" sz="1400" dirty="0"/>
              <a:t>PARA EL PROGRAMA DE SERVICIOS DE APOYO EN EL HOGAR</a:t>
            </a:r>
          </a:p>
          <a:p>
            <a:pPr>
              <a:spcBef>
                <a:spcPts val="1000"/>
              </a:spcBef>
              <a:buClr>
                <a:schemeClr val="dk1"/>
              </a:buClr>
              <a:buSzPts val="2800"/>
            </a:pPr>
            <a:r>
              <a:rPr lang="es-ES" sz="1400" u="sng" dirty="0">
                <a:solidFill>
                  <a:schemeClr val="hlink"/>
                </a:solidFill>
                <a:hlinkClick r:id="rId3"/>
              </a:rPr>
              <a:t>SOC 825 </a:t>
            </a:r>
            <a:r>
              <a:rPr lang="es-ES" sz="1400" dirty="0"/>
              <a:t>- PLAN DE COBERTURA DE SUPERVISIÓN PROTECTORA LAS 24 HORAS DEL DÍA</a:t>
            </a:r>
          </a:p>
          <a:p>
            <a:pPr>
              <a:spcBef>
                <a:spcPts val="1000"/>
              </a:spcBef>
              <a:buClr>
                <a:schemeClr val="dk1"/>
              </a:buClr>
              <a:buSzPts val="2800"/>
            </a:pPr>
            <a:r>
              <a:rPr lang="es-ES" sz="1400" u="sng" dirty="0">
                <a:solidFill>
                  <a:schemeClr val="hlink"/>
                </a:solidFill>
                <a:hlinkClick r:id="rId4"/>
              </a:rPr>
              <a:t>F063-23-169</a:t>
            </a:r>
            <a:r>
              <a:rPr lang="es-ES" sz="1400" dirty="0"/>
              <a:t> (8/19) – EVALUACIÓN DE LA NECESIDAD DE UN ACCESORIO DE SUPERVISIÓN PROTECTOR</a:t>
            </a:r>
          </a:p>
          <a:p>
            <a:pPr>
              <a:spcAft>
                <a:spcPts val="600"/>
              </a:spcAft>
            </a:pPr>
            <a:endParaRPr lang="en-US" altLang="en-US" sz="1400" dirty="0"/>
          </a:p>
          <a:p>
            <a:endParaRPr lang="en-US" altLang="en-US" sz="1400" dirty="0"/>
          </a:p>
        </p:txBody>
      </p:sp>
      <p:sp>
        <p:nvSpPr>
          <p:cNvPr id="3" name="Rectangle 2">
            <a:extLst>
              <a:ext uri="{FF2B5EF4-FFF2-40B4-BE49-F238E27FC236}">
                <a16:creationId xmlns:a16="http://schemas.microsoft.com/office/drawing/2014/main" id="{A12459AC-CCDC-47AA-A195-C5A18620D166}"/>
              </a:ext>
            </a:extLst>
          </p:cNvPr>
          <p:cNvSpPr/>
          <p:nvPr/>
        </p:nvSpPr>
        <p:spPr>
          <a:xfrm>
            <a:off x="457200" y="558114"/>
            <a:ext cx="2002471" cy="707886"/>
          </a:xfrm>
          <a:prstGeom prst="rect">
            <a:avLst/>
          </a:prstGeom>
        </p:spPr>
        <p:txBody>
          <a:bodyPr wrap="none">
            <a:spAutoFit/>
          </a:bodyPr>
          <a:lstStyle/>
          <a:p>
            <a:pPr>
              <a:defRPr/>
            </a:pPr>
            <a:r>
              <a:rPr lang="en-US" sz="4000" dirty="0">
                <a:solidFill>
                  <a:srgbClr val="C00000"/>
                </a:solidFill>
              </a:rPr>
              <a:t>SOC 821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9699" name="Content Placeholder 2"/>
          <p:cNvSpPr>
            <a:spLocks noGrp="1"/>
          </p:cNvSpPr>
          <p:nvPr>
            <p:ph idx="1"/>
          </p:nvPr>
        </p:nvSpPr>
        <p:spPr>
          <a:xfrm>
            <a:off x="457200" y="1600200"/>
            <a:ext cx="8229600" cy="4724400"/>
          </a:xfrm>
        </p:spPr>
        <p:txBody>
          <a:bodyPr/>
          <a:lstStyle/>
          <a:p>
            <a:pPr marL="0" indent="0">
              <a:spcAft>
                <a:spcPts val="600"/>
              </a:spcAft>
              <a:buNone/>
            </a:pPr>
            <a:endParaRPr lang="en-US" altLang="en-US" dirty="0"/>
          </a:p>
          <a:p>
            <a:pPr eaLnBrk="1" hangingPunct="1"/>
            <a:endParaRPr lang="en-US" altLang="en-US" dirty="0"/>
          </a:p>
        </p:txBody>
      </p:sp>
      <p:sp>
        <p:nvSpPr>
          <p:cNvPr id="3" name="Rectangle 2">
            <a:extLst>
              <a:ext uri="{FF2B5EF4-FFF2-40B4-BE49-F238E27FC236}">
                <a16:creationId xmlns:a16="http://schemas.microsoft.com/office/drawing/2014/main" id="{A12459AC-CCDC-47AA-A195-C5A18620D166}"/>
              </a:ext>
            </a:extLst>
          </p:cNvPr>
          <p:cNvSpPr/>
          <p:nvPr/>
        </p:nvSpPr>
        <p:spPr>
          <a:xfrm>
            <a:off x="457200" y="558114"/>
            <a:ext cx="7010400" cy="707886"/>
          </a:xfrm>
          <a:prstGeom prst="rect">
            <a:avLst/>
          </a:prstGeom>
        </p:spPr>
        <p:txBody>
          <a:bodyPr wrap="square">
            <a:spAutoFit/>
          </a:bodyPr>
          <a:lstStyle/>
          <a:p>
            <a:pPr>
              <a:defRPr/>
            </a:pPr>
            <a:r>
              <a:rPr lang="en-US" sz="4000" dirty="0" err="1">
                <a:solidFill>
                  <a:srgbClr val="C00000"/>
                </a:solidFill>
              </a:rPr>
              <a:t>Demostrar</a:t>
            </a:r>
            <a:r>
              <a:rPr lang="en-US" sz="4000" dirty="0">
                <a:solidFill>
                  <a:srgbClr val="C00000"/>
                </a:solidFill>
              </a:rPr>
              <a:t> la </a:t>
            </a:r>
            <a:r>
              <a:rPr lang="en-US" sz="4000" dirty="0" err="1">
                <a:solidFill>
                  <a:srgbClr val="C00000"/>
                </a:solidFill>
              </a:rPr>
              <a:t>necesidad</a:t>
            </a:r>
            <a:endParaRPr lang="en-US" sz="4000" dirty="0">
              <a:solidFill>
                <a:srgbClr val="C00000"/>
              </a:solidFill>
            </a:endParaRPr>
          </a:p>
        </p:txBody>
      </p:sp>
      <p:sp>
        <p:nvSpPr>
          <p:cNvPr id="5" name="TextBox 4">
            <a:extLst>
              <a:ext uri="{FF2B5EF4-FFF2-40B4-BE49-F238E27FC236}">
                <a16:creationId xmlns:a16="http://schemas.microsoft.com/office/drawing/2014/main" id="{37E5D610-1972-C615-AE8E-40AD68BC2848}"/>
              </a:ext>
            </a:extLst>
          </p:cNvPr>
          <p:cNvSpPr txBox="1"/>
          <p:nvPr/>
        </p:nvSpPr>
        <p:spPr>
          <a:xfrm>
            <a:off x="685800" y="2603138"/>
            <a:ext cx="7696200" cy="2584297"/>
          </a:xfrm>
          <a:prstGeom prst="rect">
            <a:avLst/>
          </a:prstGeom>
          <a:noFill/>
        </p:spPr>
        <p:txBody>
          <a:bodyPr wrap="square">
            <a:spAutoFit/>
          </a:bodyPr>
          <a:lstStyle/>
          <a:p>
            <a:r>
              <a:rPr lang="en-US" sz="3200" dirty="0">
                <a:hlinkClick r:id="rId2"/>
              </a:rPr>
              <a:t>Parent Journal</a:t>
            </a:r>
            <a:endParaRPr lang="en-US" sz="3200" dirty="0"/>
          </a:p>
          <a:p>
            <a:r>
              <a:rPr lang="en-US" sz="3200" dirty="0">
                <a:hlinkClick r:id="rId3"/>
              </a:rPr>
              <a:t>Sample hazard log</a:t>
            </a:r>
            <a:endParaRPr lang="en-US" sz="3200" dirty="0"/>
          </a:p>
          <a:p>
            <a:endParaRPr lang="en-US" sz="3200" dirty="0"/>
          </a:p>
          <a:p>
            <a:pPr lvl="0">
              <a:lnSpc>
                <a:spcPct val="90000"/>
              </a:lnSpc>
              <a:spcBef>
                <a:spcPts val="1000"/>
              </a:spcBef>
              <a:buSzPts val="2800"/>
            </a:pPr>
            <a:r>
              <a:rPr lang="es-ES" sz="3200" dirty="0"/>
              <a:t>Y si tienes MUCHO tiempo en tus manos, otra muestra.</a:t>
            </a:r>
          </a:p>
        </p:txBody>
      </p:sp>
    </p:spTree>
    <p:extLst>
      <p:ext uri="{BB962C8B-B14F-4D97-AF65-F5344CB8AC3E}">
        <p14:creationId xmlns:p14="http://schemas.microsoft.com/office/powerpoint/2010/main" val="406041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endParaRPr lang="en-US" dirty="0"/>
          </a:p>
        </p:txBody>
      </p:sp>
      <p:sp>
        <p:nvSpPr>
          <p:cNvPr id="3" name="Content Placeholder 2"/>
          <p:cNvSpPr>
            <a:spLocks noGrp="1"/>
          </p:cNvSpPr>
          <p:nvPr>
            <p:ph idx="1"/>
          </p:nvPr>
        </p:nvSpPr>
        <p:spPr>
          <a:xfrm>
            <a:off x="457200" y="1905000"/>
            <a:ext cx="8229600" cy="4191000"/>
          </a:xfrm>
        </p:spPr>
        <p:txBody>
          <a:bodyPr>
            <a:normAutofit lnSpcReduction="10000"/>
          </a:bodyPr>
          <a:lstStyle/>
          <a:p>
            <a:pPr lvl="1">
              <a:defRPr/>
            </a:pPr>
            <a:r>
              <a:rPr lang="en-US" dirty="0"/>
              <a:t>Make sure the regional center IPP is accurate and reflects the current needs of the person. </a:t>
            </a:r>
          </a:p>
          <a:p>
            <a:pPr lvl="1">
              <a:buFont typeface="Arial" charset="0"/>
              <a:buNone/>
              <a:defRPr/>
            </a:pPr>
            <a:endParaRPr lang="en-US" sz="1600" dirty="0"/>
          </a:p>
          <a:p>
            <a:pPr lvl="1">
              <a:defRPr/>
            </a:pPr>
            <a:r>
              <a:rPr lang="es-ES" dirty="0"/>
              <a:t>Asegúrese de que el IPP del centro regional sea preciso y refleje las necesidades actuales de la persona.</a:t>
            </a:r>
          </a:p>
          <a:p>
            <a:pPr marL="1028700" lvl="3" indent="0">
              <a:buNone/>
              <a:defRPr/>
            </a:pPr>
            <a:r>
              <a:rPr lang="es-ES" i="1" dirty="0"/>
              <a:t>¡Importante que todos los documentos sean consistentes!</a:t>
            </a:r>
            <a:endParaRPr lang="en-US" sz="1800" i="1" dirty="0"/>
          </a:p>
          <a:p>
            <a:pPr lvl="1">
              <a:defRPr/>
            </a:pPr>
            <a:r>
              <a:rPr lang="es-ES" dirty="0"/>
              <a:t>Si el plan es solicitar supervisión protectora, pídale al médico que complete el SOC 821 antes de la reunión de IHSS, aunque sepa que es posible que deba completar un segundo con formularios PS adicionales.</a:t>
            </a:r>
          </a:p>
          <a:p>
            <a:pPr marL="342900" lvl="1" indent="0">
              <a:buNone/>
              <a:defRPr/>
            </a:pPr>
            <a:endParaRPr lang="en-US" dirty="0"/>
          </a:p>
          <a:p>
            <a:pPr lvl="1">
              <a:defRPr/>
            </a:pPr>
            <a:r>
              <a:rPr lang="es-ES" dirty="0"/>
              <a:t>Complete la hoja de trabajo de autoevaluación de IHSS en preparación de la reunión.</a:t>
            </a:r>
          </a:p>
          <a:p>
            <a:pPr marL="342900" lvl="1" indent="0">
              <a:buNone/>
              <a:defRPr/>
            </a:pPr>
            <a:endParaRPr lang="en-US" sz="2400" dirty="0"/>
          </a:p>
          <a:p>
            <a:pPr lvl="1">
              <a:defRPr/>
            </a:pPr>
            <a:r>
              <a:rPr lang="es-ES" dirty="0"/>
              <a:t>Invite al Coordinador de Servicios del centro regional a asistir y ayudar a defender/explicar las necesidades de la persona.</a:t>
            </a:r>
            <a:endParaRPr lang="en-US" dirty="0"/>
          </a:p>
          <a:p>
            <a:pPr lvl="2">
              <a:defRPr/>
            </a:pPr>
            <a:endParaRPr lang="en-US" dirty="0"/>
          </a:p>
        </p:txBody>
      </p:sp>
      <p:sp>
        <p:nvSpPr>
          <p:cNvPr id="4" name="Rectangle 3">
            <a:extLst>
              <a:ext uri="{FF2B5EF4-FFF2-40B4-BE49-F238E27FC236}">
                <a16:creationId xmlns:a16="http://schemas.microsoft.com/office/drawing/2014/main" id="{C42176CB-681C-4AAE-8BAE-F371181611B4}"/>
              </a:ext>
            </a:extLst>
          </p:cNvPr>
          <p:cNvSpPr/>
          <p:nvPr/>
        </p:nvSpPr>
        <p:spPr>
          <a:xfrm>
            <a:off x="471341" y="429161"/>
            <a:ext cx="8229600" cy="1200329"/>
          </a:xfrm>
          <a:prstGeom prst="rect">
            <a:avLst/>
          </a:prstGeom>
        </p:spPr>
        <p:txBody>
          <a:bodyPr wrap="square">
            <a:spAutoFit/>
          </a:bodyPr>
          <a:lstStyle/>
          <a:p>
            <a:pPr>
              <a:defRPr/>
            </a:pPr>
            <a:r>
              <a:rPr lang="es-ES" sz="3600" dirty="0">
                <a:solidFill>
                  <a:srgbClr val="C00000"/>
                </a:solidFill>
              </a:rPr>
              <a:t>Consejos: Evaluación inicial de IHSS o reevaluación anual</a:t>
            </a:r>
            <a:endParaRPr lang="en-US" sz="36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1E27-CD60-08BB-88AD-B265D52243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5D7771-230B-1C54-308A-33E6AECF3518}"/>
              </a:ext>
            </a:extLst>
          </p:cNvPr>
          <p:cNvSpPr>
            <a:spLocks noGrp="1"/>
          </p:cNvSpPr>
          <p:nvPr>
            <p:ph idx="1"/>
          </p:nvPr>
        </p:nvSpPr>
        <p:spPr/>
        <p:txBody>
          <a:bodyPr/>
          <a:lstStyle/>
          <a:p>
            <a:endParaRPr lang="en-US"/>
          </a:p>
        </p:txBody>
      </p:sp>
      <p:sp>
        <p:nvSpPr>
          <p:cNvPr id="4" name="Content Placeholder 2">
            <a:extLst>
              <a:ext uri="{FF2B5EF4-FFF2-40B4-BE49-F238E27FC236}">
                <a16:creationId xmlns:a16="http://schemas.microsoft.com/office/drawing/2014/main" id="{256D1C7F-1AC0-2070-3E73-0E1DF258765D}"/>
              </a:ext>
            </a:extLst>
          </p:cNvPr>
          <p:cNvSpPr txBox="1">
            <a:spLocks/>
          </p:cNvSpPr>
          <p:nvPr/>
        </p:nvSpPr>
        <p:spPr>
          <a:xfrm>
            <a:off x="533400" y="1905000"/>
            <a:ext cx="7543800" cy="4217086"/>
          </a:xfr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2000" dirty="0" err="1"/>
              <a:t>When</a:t>
            </a:r>
            <a:r>
              <a:rPr lang="es-ES" sz="2000" dirty="0"/>
              <a:t> </a:t>
            </a:r>
            <a:r>
              <a:rPr lang="es-ES" sz="2000" dirty="0" err="1"/>
              <a:t>the</a:t>
            </a:r>
            <a:r>
              <a:rPr lang="es-ES" sz="2000" dirty="0"/>
              <a:t> </a:t>
            </a:r>
            <a:r>
              <a:rPr lang="es-ES" sz="2000" dirty="0" err="1"/>
              <a:t>recipient</a:t>
            </a:r>
            <a:r>
              <a:rPr lang="es-ES" sz="2000" dirty="0"/>
              <a:t> </a:t>
            </a:r>
            <a:r>
              <a:rPr lang="es-ES" sz="2000" dirty="0" err="1"/>
              <a:t>is</a:t>
            </a:r>
            <a:r>
              <a:rPr lang="es-ES" sz="2000" dirty="0"/>
              <a:t> </a:t>
            </a:r>
            <a:r>
              <a:rPr lang="es-ES" sz="2000" dirty="0" err="1"/>
              <a:t>under</a:t>
            </a:r>
            <a:r>
              <a:rPr lang="es-ES" sz="2000" dirty="0"/>
              <a:t> 18 </a:t>
            </a:r>
            <a:r>
              <a:rPr lang="es-ES" sz="2000" dirty="0" err="1"/>
              <a:t>years</a:t>
            </a:r>
            <a:r>
              <a:rPr lang="es-ES" sz="2000" dirty="0"/>
              <a:t> </a:t>
            </a:r>
            <a:r>
              <a:rPr lang="es-ES" sz="2000" dirty="0" err="1"/>
              <a:t>old</a:t>
            </a:r>
            <a:r>
              <a:rPr lang="es-ES" sz="2000" dirty="0"/>
              <a:t> and living </a:t>
            </a:r>
            <a:r>
              <a:rPr lang="es-ES" sz="2000" dirty="0" err="1"/>
              <a:t>with</a:t>
            </a:r>
            <a:r>
              <a:rPr lang="es-ES" sz="2000" dirty="0"/>
              <a:t> </a:t>
            </a:r>
            <a:r>
              <a:rPr lang="es-ES" sz="2000" dirty="0" err="1"/>
              <a:t>the</a:t>
            </a:r>
            <a:r>
              <a:rPr lang="es-ES" sz="2000" dirty="0"/>
              <a:t> </a:t>
            </a:r>
            <a:r>
              <a:rPr lang="es-ES" sz="2000" dirty="0" err="1"/>
              <a:t>parent</a:t>
            </a:r>
            <a:r>
              <a:rPr lang="es-ES" sz="2000" dirty="0"/>
              <a:t>(s), </a:t>
            </a:r>
            <a:r>
              <a:rPr lang="es-ES" sz="2000" dirty="0" err="1"/>
              <a:t>the</a:t>
            </a:r>
            <a:r>
              <a:rPr lang="es-ES" sz="2000" dirty="0"/>
              <a:t> </a:t>
            </a:r>
            <a:r>
              <a:rPr lang="es-ES" sz="2000" dirty="0" err="1"/>
              <a:t>parent</a:t>
            </a:r>
            <a:r>
              <a:rPr lang="es-ES" sz="2000" dirty="0"/>
              <a:t> can be </a:t>
            </a:r>
            <a:r>
              <a:rPr lang="es-ES" sz="2000" dirty="0" err="1"/>
              <a:t>the</a:t>
            </a:r>
            <a:r>
              <a:rPr lang="es-ES" sz="2000" dirty="0"/>
              <a:t> </a:t>
            </a:r>
            <a:r>
              <a:rPr lang="es-ES" sz="2000" dirty="0" err="1"/>
              <a:t>provider</a:t>
            </a:r>
            <a:r>
              <a:rPr lang="es-ES" sz="2000" dirty="0"/>
              <a:t> </a:t>
            </a:r>
            <a:r>
              <a:rPr lang="es-ES" sz="2000" dirty="0" err="1"/>
              <a:t>of</a:t>
            </a:r>
            <a:r>
              <a:rPr lang="es-ES" sz="2000" dirty="0"/>
              <a:t> </a:t>
            </a:r>
            <a:r>
              <a:rPr lang="es-ES" sz="2000" dirty="0" err="1"/>
              <a:t>service</a:t>
            </a:r>
            <a:r>
              <a:rPr lang="es-ES" sz="2000" dirty="0"/>
              <a:t> </a:t>
            </a:r>
            <a:r>
              <a:rPr lang="es-ES" sz="2000" dirty="0" err="1"/>
              <a:t>if</a:t>
            </a:r>
            <a:r>
              <a:rPr lang="es-ES" sz="2000" dirty="0"/>
              <a:t> </a:t>
            </a:r>
            <a:r>
              <a:rPr lang="es-ES" sz="2000" dirty="0" err="1"/>
              <a:t>all</a:t>
            </a:r>
            <a:r>
              <a:rPr lang="es-ES" sz="2000" dirty="0"/>
              <a:t> </a:t>
            </a:r>
            <a:r>
              <a:rPr lang="es-ES" sz="2000" dirty="0" err="1"/>
              <a:t>of</a:t>
            </a:r>
            <a:r>
              <a:rPr lang="es-ES" sz="2000" dirty="0"/>
              <a:t> </a:t>
            </a:r>
            <a:r>
              <a:rPr lang="es-ES" sz="2000" dirty="0" err="1"/>
              <a:t>the</a:t>
            </a:r>
            <a:r>
              <a:rPr lang="es-ES" sz="2000" dirty="0"/>
              <a:t> </a:t>
            </a:r>
            <a:r>
              <a:rPr lang="es-ES" sz="2000" dirty="0" err="1"/>
              <a:t>following</a:t>
            </a:r>
            <a:r>
              <a:rPr lang="es-ES" sz="2000" dirty="0"/>
              <a:t> </a:t>
            </a:r>
            <a:r>
              <a:rPr lang="es-ES" sz="2000" dirty="0" err="1"/>
              <a:t>conditions</a:t>
            </a:r>
            <a:r>
              <a:rPr lang="es-ES" sz="2000" dirty="0"/>
              <a:t> are </a:t>
            </a:r>
            <a:r>
              <a:rPr lang="es-ES" sz="2000" dirty="0" err="1"/>
              <a:t>met</a:t>
            </a:r>
            <a:r>
              <a:rPr lang="es-ES" sz="2000" dirty="0"/>
              <a:t>:</a:t>
            </a:r>
          </a:p>
          <a:p>
            <a:pPr lvl="1"/>
            <a:r>
              <a:rPr lang="es-ES" sz="1700" dirty="0"/>
              <a:t>El progenitor ha dejado el empleo a tiempo completo o no puede obtener un empleo a tiempo completo debido a la necesidad de proporcionar IHSS al niño;</a:t>
            </a:r>
          </a:p>
          <a:p>
            <a:pPr lvl="1"/>
            <a:r>
              <a:rPr lang="es-ES" sz="1700" dirty="0"/>
              <a:t>No hay otro proveedor adecuado</a:t>
            </a:r>
          </a:p>
          <a:p>
            <a:pPr lvl="1"/>
            <a:r>
              <a:rPr lang="es-ES" sz="1700" dirty="0"/>
              <a:t>Si el niño no recibe los servicios enumerados, el niño puede requerir inapropiadamente la colocación fuera del hogar o puede recibir atención inadecuada. </a:t>
            </a:r>
          </a:p>
          <a:p>
            <a:endParaRPr lang="en-US" sz="2000" dirty="0"/>
          </a:p>
        </p:txBody>
      </p:sp>
      <p:sp>
        <p:nvSpPr>
          <p:cNvPr id="5" name="Rectangle 4">
            <a:extLst>
              <a:ext uri="{FF2B5EF4-FFF2-40B4-BE49-F238E27FC236}">
                <a16:creationId xmlns:a16="http://schemas.microsoft.com/office/drawing/2014/main" id="{285C0C02-5D00-4857-29F1-8E92F06BA91D}"/>
              </a:ext>
            </a:extLst>
          </p:cNvPr>
          <p:cNvSpPr/>
          <p:nvPr/>
        </p:nvSpPr>
        <p:spPr>
          <a:xfrm>
            <a:off x="464270" y="759481"/>
            <a:ext cx="7682060" cy="707886"/>
          </a:xfrm>
          <a:prstGeom prst="rect">
            <a:avLst/>
          </a:prstGeom>
        </p:spPr>
        <p:txBody>
          <a:bodyPr wrap="square">
            <a:spAutoFit/>
          </a:bodyPr>
          <a:lstStyle/>
          <a:p>
            <a:pPr>
              <a:defRPr/>
            </a:pPr>
            <a:r>
              <a:rPr lang="en-US" sz="4000" dirty="0" err="1">
                <a:solidFill>
                  <a:srgbClr val="C00000"/>
                </a:solidFill>
              </a:rPr>
              <a:t>Proveedor</a:t>
            </a:r>
            <a:r>
              <a:rPr lang="en-US" sz="4000" dirty="0">
                <a:solidFill>
                  <a:srgbClr val="C00000"/>
                </a:solidFill>
              </a:rPr>
              <a:t> principal</a:t>
            </a:r>
          </a:p>
        </p:txBody>
      </p:sp>
    </p:spTree>
    <p:extLst>
      <p:ext uri="{BB962C8B-B14F-4D97-AF65-F5344CB8AC3E}">
        <p14:creationId xmlns:p14="http://schemas.microsoft.com/office/powerpoint/2010/main" val="233931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D99C-DECE-4158-A469-7C51FBEC0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294CFF-E49A-4D49-AF42-7196F2D7548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0B2D972-BEC3-4A23-86CD-9642240A2180}"/>
              </a:ext>
            </a:extLst>
          </p:cNvPr>
          <p:cNvPicPr>
            <a:picLocks noChangeAspect="1"/>
          </p:cNvPicPr>
          <p:nvPr/>
        </p:nvPicPr>
        <p:blipFill>
          <a:blip r:embed="rId2"/>
          <a:stretch>
            <a:fillRect/>
          </a:stretch>
        </p:blipFill>
        <p:spPr>
          <a:xfrm rot="5400000">
            <a:off x="1812183" y="-877055"/>
            <a:ext cx="5188944" cy="8356107"/>
          </a:xfrm>
          <a:prstGeom prst="rect">
            <a:avLst/>
          </a:prstGeom>
        </p:spPr>
      </p:pic>
      <p:sp>
        <p:nvSpPr>
          <p:cNvPr id="5" name="TextBox 4">
            <a:extLst>
              <a:ext uri="{FF2B5EF4-FFF2-40B4-BE49-F238E27FC236}">
                <a16:creationId xmlns:a16="http://schemas.microsoft.com/office/drawing/2014/main" id="{49DF6813-17B2-40D1-ABC3-DD13257904E3}"/>
              </a:ext>
            </a:extLst>
          </p:cNvPr>
          <p:cNvSpPr txBox="1"/>
          <p:nvPr/>
        </p:nvSpPr>
        <p:spPr>
          <a:xfrm>
            <a:off x="5959137" y="5297664"/>
            <a:ext cx="2996213" cy="600164"/>
          </a:xfrm>
          <a:prstGeom prst="rect">
            <a:avLst/>
          </a:prstGeom>
          <a:noFill/>
        </p:spPr>
        <p:txBody>
          <a:bodyPr wrap="square" rtlCol="0">
            <a:spAutoFit/>
          </a:bodyPr>
          <a:lstStyle/>
          <a:p>
            <a:r>
              <a:rPr lang="en-US" sz="825" dirty="0"/>
              <a:t>When the employed parent left his/her job to provide IHSS to his/her child, IHSS could not be purchased from that parent since the conditions pursuant to Section 30-763.451 are not met because the other parent is a suitable provider.</a:t>
            </a:r>
          </a:p>
        </p:txBody>
      </p:sp>
      <p:cxnSp>
        <p:nvCxnSpPr>
          <p:cNvPr id="7" name="Straight Arrow Connector 6">
            <a:extLst>
              <a:ext uri="{FF2B5EF4-FFF2-40B4-BE49-F238E27FC236}">
                <a16:creationId xmlns:a16="http://schemas.microsoft.com/office/drawing/2014/main" id="{48386428-5FE5-48BD-A226-F95BD249B372}"/>
              </a:ext>
            </a:extLst>
          </p:cNvPr>
          <p:cNvCxnSpPr>
            <a:cxnSpLocks/>
          </p:cNvCxnSpPr>
          <p:nvPr/>
        </p:nvCxnSpPr>
        <p:spPr>
          <a:xfrm>
            <a:off x="8016536" y="5025316"/>
            <a:ext cx="0" cy="366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697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198D-69F9-8C24-4776-6E834E205E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172287-4905-6C10-EF1C-04D45621C05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A5FDCA5-45EA-22C7-39D4-883FF5246E2C}"/>
              </a:ext>
            </a:extLst>
          </p:cNvPr>
          <p:cNvPicPr>
            <a:picLocks noChangeAspect="1"/>
          </p:cNvPicPr>
          <p:nvPr/>
        </p:nvPicPr>
        <p:blipFill>
          <a:blip r:embed="rId2"/>
          <a:stretch>
            <a:fillRect/>
          </a:stretch>
        </p:blipFill>
        <p:spPr>
          <a:xfrm>
            <a:off x="3352800" y="0"/>
            <a:ext cx="6548618" cy="6858000"/>
          </a:xfrm>
          <a:prstGeom prst="rect">
            <a:avLst/>
          </a:prstGeom>
        </p:spPr>
      </p:pic>
      <p:sp>
        <p:nvSpPr>
          <p:cNvPr id="5" name="TextBox 4">
            <a:extLst>
              <a:ext uri="{FF2B5EF4-FFF2-40B4-BE49-F238E27FC236}">
                <a16:creationId xmlns:a16="http://schemas.microsoft.com/office/drawing/2014/main" id="{A780CCDB-C5CF-DC15-1DEE-842047280DBB}"/>
              </a:ext>
            </a:extLst>
          </p:cNvPr>
          <p:cNvSpPr txBox="1"/>
          <p:nvPr/>
        </p:nvSpPr>
        <p:spPr>
          <a:xfrm>
            <a:off x="304800" y="1371600"/>
            <a:ext cx="5105400" cy="584775"/>
          </a:xfrm>
          <a:prstGeom prst="rect">
            <a:avLst/>
          </a:prstGeom>
          <a:noFill/>
        </p:spPr>
        <p:txBody>
          <a:bodyPr wrap="square" rtlCol="0">
            <a:spAutoFit/>
          </a:bodyPr>
          <a:lstStyle/>
          <a:p>
            <a:pPr>
              <a:defRPr/>
            </a:pPr>
            <a:r>
              <a:rPr lang="en-US" sz="3200" dirty="0">
                <a:solidFill>
                  <a:srgbClr val="C00000"/>
                </a:solidFill>
              </a:rPr>
              <a:t>Aviso de </a:t>
            </a:r>
            <a:r>
              <a:rPr lang="en-US" sz="3200" dirty="0" err="1">
                <a:solidFill>
                  <a:srgbClr val="C00000"/>
                </a:solidFill>
              </a:rPr>
              <a:t>acción</a:t>
            </a:r>
            <a:endParaRPr lang="en-US" sz="3200" dirty="0">
              <a:solidFill>
                <a:srgbClr val="C00000"/>
              </a:solidFill>
            </a:endParaRPr>
          </a:p>
        </p:txBody>
      </p:sp>
    </p:spTree>
    <p:extLst>
      <p:ext uri="{BB962C8B-B14F-4D97-AF65-F5344CB8AC3E}">
        <p14:creationId xmlns:p14="http://schemas.microsoft.com/office/powerpoint/2010/main" val="374433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8195" name="Content Placeholder 2"/>
          <p:cNvSpPr>
            <a:spLocks noGrp="1"/>
          </p:cNvSpPr>
          <p:nvPr>
            <p:ph idx="1"/>
          </p:nvPr>
        </p:nvSpPr>
        <p:spPr/>
        <p:txBody>
          <a:bodyPr/>
          <a:lstStyle/>
          <a:p>
            <a:pPr eaLnBrk="1" hangingPunct="1"/>
            <a:endParaRPr lang="en-US" altLang="en-US" dirty="0"/>
          </a:p>
        </p:txBody>
      </p:sp>
      <p:sp>
        <p:nvSpPr>
          <p:cNvPr id="3" name="Rectangle 2">
            <a:extLst>
              <a:ext uri="{FF2B5EF4-FFF2-40B4-BE49-F238E27FC236}">
                <a16:creationId xmlns:a16="http://schemas.microsoft.com/office/drawing/2014/main" id="{681D6D30-76E3-4CE5-BF48-E8525BC99F1E}"/>
              </a:ext>
            </a:extLst>
          </p:cNvPr>
          <p:cNvSpPr/>
          <p:nvPr/>
        </p:nvSpPr>
        <p:spPr>
          <a:xfrm>
            <a:off x="691116" y="1752600"/>
            <a:ext cx="5252484" cy="1569660"/>
          </a:xfrm>
          <a:prstGeom prst="rect">
            <a:avLst/>
          </a:prstGeom>
        </p:spPr>
        <p:txBody>
          <a:bodyPr wrap="square">
            <a:spAutoFit/>
          </a:bodyPr>
          <a:lstStyle/>
          <a:p>
            <a:pPr marL="285750" indent="-285750">
              <a:buFont typeface="Arial" panose="020B0604020202020204" pitchFamily="34" charset="0"/>
              <a:buChar char="•"/>
            </a:pPr>
            <a:r>
              <a:rPr lang="en-US" altLang="en-US" sz="2400" dirty="0"/>
              <a:t>In-Home Supportive Services</a:t>
            </a:r>
          </a:p>
          <a:p>
            <a:pPr marL="285750" indent="-285750">
              <a:buFont typeface="Arial" panose="020B0604020202020204" pitchFamily="34" charset="0"/>
              <a:buChar char="•"/>
            </a:pPr>
            <a:r>
              <a:rPr lang="en-US" altLang="en-US" sz="2400" dirty="0"/>
              <a:t>Social Security Disability Benefits</a:t>
            </a:r>
          </a:p>
          <a:p>
            <a:pPr marL="285750" indent="-285750">
              <a:buFont typeface="Arial" panose="020B0604020202020204" pitchFamily="34" charset="0"/>
              <a:buChar char="•"/>
            </a:pPr>
            <a:r>
              <a:rPr lang="en-US" altLang="en-US" sz="2400" dirty="0" err="1"/>
              <a:t>CalABLE</a:t>
            </a:r>
            <a:endParaRPr lang="en-US" altLang="en-US" sz="2400" dirty="0"/>
          </a:p>
          <a:p>
            <a:pPr marL="285750" indent="-285750">
              <a:buFont typeface="Arial" panose="020B0604020202020204" pitchFamily="34" charset="0"/>
              <a:buChar char="•"/>
            </a:pPr>
            <a:r>
              <a:rPr lang="en-US" altLang="en-US" sz="2400" dirty="0" err="1"/>
              <a:t>Opciones</a:t>
            </a:r>
            <a:r>
              <a:rPr lang="en-US" altLang="en-US" sz="2400" dirty="0"/>
              <a:t> de </a:t>
            </a:r>
            <a:r>
              <a:rPr lang="en-US" altLang="en-US" sz="2400" dirty="0" err="1"/>
              <a:t>vivienda</a:t>
            </a:r>
            <a:r>
              <a:rPr lang="en-US" altLang="en-US" sz="2400" dirty="0"/>
              <a:t> </a:t>
            </a:r>
            <a:r>
              <a:rPr lang="en-US" altLang="en-US" sz="2400" dirty="0" err="1"/>
              <a:t>asequible</a:t>
            </a:r>
            <a:endParaRPr lang="en-US" altLang="en-US" sz="2400" dirty="0"/>
          </a:p>
        </p:txBody>
      </p:sp>
      <p:sp>
        <p:nvSpPr>
          <p:cNvPr id="4" name="Rectangle 3">
            <a:extLst>
              <a:ext uri="{FF2B5EF4-FFF2-40B4-BE49-F238E27FC236}">
                <a16:creationId xmlns:a16="http://schemas.microsoft.com/office/drawing/2014/main" id="{7E999B83-3760-4470-99B5-E0F7F3999174}"/>
              </a:ext>
            </a:extLst>
          </p:cNvPr>
          <p:cNvSpPr/>
          <p:nvPr/>
        </p:nvSpPr>
        <p:spPr>
          <a:xfrm>
            <a:off x="685800" y="762000"/>
            <a:ext cx="4038600" cy="707886"/>
          </a:xfrm>
          <a:prstGeom prst="rect">
            <a:avLst/>
          </a:prstGeom>
        </p:spPr>
        <p:txBody>
          <a:bodyPr wrap="square">
            <a:spAutoFit/>
          </a:bodyPr>
          <a:lstStyle/>
          <a:p>
            <a:r>
              <a:rPr lang="en-US" sz="4000" b="1" dirty="0" err="1">
                <a:solidFill>
                  <a:srgbClr val="C00000"/>
                </a:solidFill>
              </a:rPr>
              <a:t>Objetivos</a:t>
            </a:r>
            <a:endParaRPr lang="en-US" sz="4000"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35843" name="Content Placeholder 2"/>
          <p:cNvSpPr>
            <a:spLocks noGrp="1"/>
          </p:cNvSpPr>
          <p:nvPr>
            <p:ph idx="1"/>
          </p:nvPr>
        </p:nvSpPr>
        <p:spPr/>
        <p:txBody>
          <a:bodyPr/>
          <a:lstStyle/>
          <a:p>
            <a:pPr eaLnBrk="1" hangingPunct="1"/>
            <a:endParaRPr lang="en-US" altLang="en-US" dirty="0"/>
          </a:p>
        </p:txBody>
      </p:sp>
      <p:sp>
        <p:nvSpPr>
          <p:cNvPr id="3" name="Rectangle 2">
            <a:extLst>
              <a:ext uri="{FF2B5EF4-FFF2-40B4-BE49-F238E27FC236}">
                <a16:creationId xmlns:a16="http://schemas.microsoft.com/office/drawing/2014/main" id="{235F07E8-EE67-4BB8-B30C-5857D905DB70}"/>
              </a:ext>
            </a:extLst>
          </p:cNvPr>
          <p:cNvSpPr/>
          <p:nvPr/>
        </p:nvSpPr>
        <p:spPr>
          <a:xfrm>
            <a:off x="434910" y="1905000"/>
            <a:ext cx="8334375" cy="4431983"/>
          </a:xfrm>
          <a:prstGeom prst="rect">
            <a:avLst/>
          </a:prstGeom>
        </p:spPr>
        <p:txBody>
          <a:bodyPr wrap="square">
            <a:spAutoFit/>
          </a:bodyPr>
          <a:lstStyle/>
          <a:p>
            <a:r>
              <a:rPr lang="es-ES" sz="2400" dirty="0"/>
              <a:t>La forma más fácil: presente la solicitud por teléfono y hable con un trabajador de admisión de IHSS al 714-825-3000 (Agencia de Servicios Sociales del Condado de Orange)</a:t>
            </a:r>
          </a:p>
          <a:p>
            <a:r>
              <a:rPr lang="es-ES" sz="2400" dirty="0"/>
              <a:t>Encuentre la oficina de IHSS de su condado aquí:</a:t>
            </a:r>
            <a:r>
              <a:rPr lang="en-US" sz="2400" dirty="0"/>
              <a:t> </a:t>
            </a:r>
            <a:r>
              <a:rPr lang="en-US" sz="2400" dirty="0">
                <a:hlinkClick r:id="rId2"/>
              </a:rPr>
              <a:t>https://www.cdss.ca.gov/inforesources/county-ihss-offices</a:t>
            </a:r>
            <a:r>
              <a:rPr lang="en-US" sz="2400" dirty="0"/>
              <a:t> </a:t>
            </a:r>
          </a:p>
          <a:p>
            <a:pPr marL="0" indent="0">
              <a:buNone/>
            </a:pPr>
            <a:endParaRPr lang="en-US" sz="2400" dirty="0"/>
          </a:p>
          <a:p>
            <a:r>
              <a:rPr lang="en-US" sz="2400" dirty="0">
                <a:hlinkClick r:id="rId3"/>
              </a:rPr>
              <a:t>SOC 295 </a:t>
            </a:r>
            <a:r>
              <a:rPr lang="en-US" sz="2400" dirty="0"/>
              <a:t>- SOLICITUD DE SERVICIOS DE IN-HOME SUPPORTIVE SERVICES </a:t>
            </a:r>
          </a:p>
          <a:p>
            <a:r>
              <a:rPr lang="en-US" sz="2400" dirty="0">
                <a:hlinkClick r:id="rId4"/>
              </a:rPr>
              <a:t>SOC 873 </a:t>
            </a:r>
            <a:r>
              <a:rPr lang="en-US" sz="2400" dirty="0"/>
              <a:t>- IN-HOME SUPPORTIVE SERVICES (IHSS) </a:t>
            </a:r>
            <a:r>
              <a:rPr lang="es-ES" sz="2400" dirty="0"/>
              <a:t>FORMULARIO DE CERTIFICACIÓN DE ATENCIÓN MÉDICA DEL PROGRAMA </a:t>
            </a:r>
            <a:r>
              <a:rPr lang="en-US" sz="2400" dirty="0"/>
              <a:t>(</a:t>
            </a:r>
            <a:r>
              <a:rPr lang="en-US" sz="2400" dirty="0" err="1"/>
              <a:t>Doctora</a:t>
            </a:r>
            <a:r>
              <a:rPr lang="en-US" sz="2400" dirty="0"/>
              <a:t> </a:t>
            </a:r>
            <a:r>
              <a:rPr lang="en-US" sz="2400" dirty="0" err="1"/>
              <a:t>completado</a:t>
            </a:r>
            <a:r>
              <a:rPr lang="en-US" sz="2400" dirty="0"/>
              <a:t>)</a:t>
            </a:r>
          </a:p>
          <a:p>
            <a:endParaRPr lang="en-US" altLang="en-US" dirty="0"/>
          </a:p>
        </p:txBody>
      </p:sp>
      <p:sp>
        <p:nvSpPr>
          <p:cNvPr id="4" name="Rectangle 3">
            <a:extLst>
              <a:ext uri="{FF2B5EF4-FFF2-40B4-BE49-F238E27FC236}">
                <a16:creationId xmlns:a16="http://schemas.microsoft.com/office/drawing/2014/main" id="{A26876F7-873B-4904-83FF-7C29D258C756}"/>
              </a:ext>
            </a:extLst>
          </p:cNvPr>
          <p:cNvSpPr/>
          <p:nvPr/>
        </p:nvSpPr>
        <p:spPr>
          <a:xfrm>
            <a:off x="428625" y="685800"/>
            <a:ext cx="3126177" cy="707886"/>
          </a:xfrm>
          <a:prstGeom prst="rect">
            <a:avLst/>
          </a:prstGeom>
        </p:spPr>
        <p:txBody>
          <a:bodyPr wrap="none">
            <a:spAutoFit/>
          </a:bodyPr>
          <a:lstStyle/>
          <a:p>
            <a:pPr>
              <a:defRPr/>
            </a:pPr>
            <a:r>
              <a:rPr lang="en-US" sz="4000" dirty="0" err="1">
                <a:solidFill>
                  <a:srgbClr val="C00000"/>
                </a:solidFill>
              </a:rPr>
              <a:t>Cómo</a:t>
            </a:r>
            <a:r>
              <a:rPr lang="en-US" sz="4000" dirty="0">
                <a:solidFill>
                  <a:srgbClr val="C00000"/>
                </a:solidFill>
              </a:rPr>
              <a:t> </a:t>
            </a:r>
            <a:r>
              <a:rPr lang="en-US" sz="4000" dirty="0" err="1">
                <a:solidFill>
                  <a:srgbClr val="C00000"/>
                </a:solidFill>
              </a:rPr>
              <a:t>aplicar</a:t>
            </a:r>
            <a:endParaRPr lang="en-US" sz="40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p:txBody>
          <a:bodyPr/>
          <a:lstStyle/>
          <a:p>
            <a:pPr algn="ctr">
              <a:defRPr/>
            </a:pPr>
            <a:r>
              <a:rPr lang="en-US" altLang="en-US" dirty="0" err="1">
                <a:solidFill>
                  <a:srgbClr val="C00000"/>
                </a:solidFill>
                <a:latin typeface="+mn-lt"/>
              </a:rPr>
              <a:t>Beneficios</a:t>
            </a:r>
            <a:r>
              <a:rPr lang="en-US" altLang="en-US" dirty="0">
                <a:solidFill>
                  <a:srgbClr val="C00000"/>
                </a:solidFill>
                <a:latin typeface="+mn-lt"/>
              </a:rPr>
              <a:t> de Seguro Social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518" y="457200"/>
            <a:ext cx="8364682" cy="1143000"/>
          </a:xfrm>
        </p:spPr>
        <p:txBody>
          <a:bodyPr>
            <a:normAutofit/>
          </a:bodyPr>
          <a:lstStyle/>
          <a:p>
            <a:r>
              <a:rPr lang="es-ES" b="1" dirty="0">
                <a:solidFill>
                  <a:srgbClr val="C00000"/>
                </a:solidFill>
              </a:rPr>
              <a:t>Cosas a tener en cuenta…</a:t>
            </a:r>
            <a:endParaRPr lang="en-US" b="1" dirty="0">
              <a:solidFill>
                <a:srgbClr val="C00000"/>
              </a:solidFill>
            </a:endParaRPr>
          </a:p>
        </p:txBody>
      </p:sp>
      <p:sp>
        <p:nvSpPr>
          <p:cNvPr id="4" name="Content Placeholder 3">
            <a:extLst>
              <a:ext uri="{FF2B5EF4-FFF2-40B4-BE49-F238E27FC236}">
                <a16:creationId xmlns:a16="http://schemas.microsoft.com/office/drawing/2014/main" id="{22756798-0682-4115-9532-DD120D2892AE}"/>
              </a:ext>
            </a:extLst>
          </p:cNvPr>
          <p:cNvSpPr>
            <a:spLocks noGrp="1"/>
          </p:cNvSpPr>
          <p:nvPr>
            <p:ph idx="1"/>
          </p:nvPr>
        </p:nvSpPr>
        <p:spPr>
          <a:xfrm>
            <a:off x="457200" y="1219200"/>
            <a:ext cx="8229600" cy="4788091"/>
          </a:xfrm>
        </p:spPr>
        <p:txBody>
          <a:bodyPr>
            <a:normAutofit fontScale="85000" lnSpcReduction="20000"/>
          </a:bodyPr>
          <a:lstStyle/>
          <a:p>
            <a:r>
              <a:rPr lang="en-US" sz="2800" dirty="0"/>
              <a:t>¡</a:t>
            </a:r>
            <a:r>
              <a:rPr lang="en-US" sz="2800" dirty="0" err="1"/>
              <a:t>Sí</a:t>
            </a:r>
            <a:r>
              <a:rPr lang="en-US" sz="2800" dirty="0"/>
              <a:t>, </a:t>
            </a:r>
            <a:r>
              <a:rPr lang="en-US" sz="2800" dirty="0" err="1"/>
              <a:t>trabaja</a:t>
            </a:r>
            <a:r>
              <a:rPr lang="en-US" sz="2800" dirty="0"/>
              <a:t>!</a:t>
            </a:r>
          </a:p>
          <a:p>
            <a:r>
              <a:rPr lang="es-ES" sz="2800" dirty="0"/>
              <a:t>DOR y los centros regionales pueden ayudar a romper el ciclo de pobreza de SSI: ahorre $$ en una cuenta ABLE</a:t>
            </a:r>
          </a:p>
          <a:p>
            <a:r>
              <a:rPr lang="en-US" sz="2800" dirty="0" err="1"/>
              <a:t>Mejores</a:t>
            </a:r>
            <a:r>
              <a:rPr lang="en-US" sz="2800" dirty="0"/>
              <a:t> </a:t>
            </a:r>
            <a:r>
              <a:rPr lang="en-US" sz="2800" dirty="0" err="1"/>
              <a:t>resultados</a:t>
            </a:r>
            <a:r>
              <a:rPr lang="en-US" sz="2800" dirty="0"/>
              <a:t> </a:t>
            </a:r>
            <a:r>
              <a:rPr lang="en-US" sz="2800" dirty="0" err="1"/>
              <a:t>financieros</a:t>
            </a:r>
            <a:endParaRPr lang="en-US" sz="2800" dirty="0"/>
          </a:p>
          <a:p>
            <a:r>
              <a:rPr lang="en-US" sz="2800" dirty="0" err="1"/>
              <a:t>Continuación</a:t>
            </a:r>
            <a:r>
              <a:rPr lang="en-US" sz="2800" dirty="0"/>
              <a:t> del Seguro</a:t>
            </a:r>
          </a:p>
          <a:p>
            <a:r>
              <a:rPr lang="es-ES" sz="2800" dirty="0"/>
              <a:t>Conexiones significativas con los demás</a:t>
            </a:r>
          </a:p>
          <a:p>
            <a:r>
              <a:rPr lang="es-ES" sz="2800" dirty="0"/>
              <a:t>Más $$$ (para ahorrar, gastar o ambos)</a:t>
            </a:r>
          </a:p>
          <a:p>
            <a:r>
              <a:rPr lang="es-ES" sz="2800" dirty="0"/>
              <a:t>Y lo más importante, una persona puede TRABAJAR y cobrar beneficios y conservar el seguro </a:t>
            </a:r>
            <a:r>
              <a:rPr lang="es-ES" sz="2800" dirty="0" err="1"/>
              <a:t>Medi</a:t>
            </a:r>
            <a:r>
              <a:rPr lang="es-ES" sz="2800" dirty="0"/>
              <a:t>-Cal (incentivos laborales)</a:t>
            </a:r>
            <a:endParaRPr lang="en-US" sz="2800" dirty="0"/>
          </a:p>
          <a:p>
            <a:r>
              <a:rPr lang="es-ES" sz="2800" dirty="0"/>
              <a:t>Aliente a aquellos con quienes trabajamos a solicitar beneficios de apoyo a medida que encuentran o continúan trabajando. Los beneficios nunca deben reemplazar el trabajo, sino complementar los ingresos laborales.</a:t>
            </a:r>
            <a:endParaRPr lang="en-US" sz="2800" dirty="0"/>
          </a:p>
          <a:p>
            <a:pPr marL="109728"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4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518" y="457200"/>
            <a:ext cx="8364682" cy="1143000"/>
          </a:xfrm>
        </p:spPr>
        <p:txBody>
          <a:bodyPr>
            <a:noAutofit/>
          </a:bodyPr>
          <a:lstStyle/>
          <a:p>
            <a:r>
              <a:rPr lang="es-ES" sz="4000" b="1" dirty="0">
                <a:solidFill>
                  <a:srgbClr val="C00000"/>
                </a:solidFill>
              </a:rPr>
              <a:t>Cuando el niño cumple 18 años</a:t>
            </a:r>
            <a:br>
              <a:rPr lang="es-ES" sz="4000" b="1" dirty="0">
                <a:solidFill>
                  <a:srgbClr val="C00000"/>
                </a:solidFill>
              </a:rPr>
            </a:br>
            <a:endParaRPr lang="en-US" sz="4000" b="1" dirty="0">
              <a:solidFill>
                <a:srgbClr val="C00000"/>
              </a:solidFill>
            </a:endParaRPr>
          </a:p>
        </p:txBody>
      </p:sp>
      <p:sp>
        <p:nvSpPr>
          <p:cNvPr id="4" name="Content Placeholder 3">
            <a:extLst>
              <a:ext uri="{FF2B5EF4-FFF2-40B4-BE49-F238E27FC236}">
                <a16:creationId xmlns:a16="http://schemas.microsoft.com/office/drawing/2014/main" id="{22756798-0682-4115-9532-DD120D2892AE}"/>
              </a:ext>
            </a:extLst>
          </p:cNvPr>
          <p:cNvSpPr>
            <a:spLocks noGrp="1"/>
          </p:cNvSpPr>
          <p:nvPr>
            <p:ph idx="1"/>
          </p:nvPr>
        </p:nvSpPr>
        <p:spPr>
          <a:xfrm>
            <a:off x="457200" y="1600200"/>
            <a:ext cx="8229600" cy="4407091"/>
          </a:xfrm>
        </p:spPr>
        <p:txBody>
          <a:bodyPr>
            <a:normAutofit/>
          </a:bodyPr>
          <a:lstStyle/>
          <a:p>
            <a:pPr marL="285750" indent="-285750">
              <a:spcAft>
                <a:spcPts val="1200"/>
              </a:spcAft>
            </a:pPr>
            <a:r>
              <a:rPr lang="es-ES" sz="2800" dirty="0"/>
              <a:t>La SSA ya no cuenta los ingresos y recursos de los padres para la elegibilidad</a:t>
            </a:r>
          </a:p>
          <a:p>
            <a:pPr marL="285750" indent="-285750">
              <a:spcAft>
                <a:spcPts val="1200"/>
              </a:spcAft>
            </a:pPr>
            <a:r>
              <a:rPr lang="es-ES" sz="2800" dirty="0"/>
              <a:t> Si el niño continúa viviendo con los padres pero no paga la comida o el alquiler, se puede aplicar un pago de SSI más bajo.</a:t>
            </a:r>
          </a:p>
          <a:p>
            <a:pPr marL="285750" indent="-285750">
              <a:spcAft>
                <a:spcPts val="1200"/>
              </a:spcAft>
            </a:pPr>
            <a:r>
              <a:rPr lang="es-ES" sz="2800" dirty="0"/>
              <a:t> La SSA hace una nueva determinación de discapacidad usando las reglas para adultos </a:t>
            </a:r>
          </a:p>
          <a:p>
            <a:pPr marL="285750" indent="-285750">
              <a:spcAft>
                <a:spcPts val="1200"/>
              </a:spcAft>
            </a:pPr>
            <a:endParaRPr lang="es-ES" sz="2800" dirty="0"/>
          </a:p>
          <a:p>
            <a:pPr marL="0" indent="0">
              <a:buNone/>
            </a:pPr>
            <a:endParaRPr lang="en-US" sz="2800" dirty="0"/>
          </a:p>
          <a:p>
            <a:pPr marL="109728"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267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Definition of Disability&#10;"/>
          <p:cNvSpPr>
            <a:spLocks noGrp="1"/>
          </p:cNvSpPr>
          <p:nvPr>
            <p:ph type="title" idx="4294967295"/>
          </p:nvPr>
        </p:nvSpPr>
        <p:spPr>
          <a:xfrm>
            <a:off x="463550" y="314325"/>
            <a:ext cx="8680450" cy="725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50" b="1" i="0" u="none" strike="noStrike" kern="1200" cap="none" spc="0" normalizeH="0" baseline="0" noProof="0" dirty="0">
                <a:ln>
                  <a:noFill/>
                </a:ln>
                <a:solidFill>
                  <a:schemeClr val="tx1">
                    <a:lumMod val="95000"/>
                    <a:lumOff val="5000"/>
                  </a:schemeClr>
                </a:solidFill>
                <a:effectLst/>
                <a:uLnTx/>
                <a:uFillTx/>
                <a:latin typeface="+mj-lt"/>
                <a:ea typeface="+mn-ea"/>
                <a:cs typeface="Arial" pitchFamily="34" charset="0"/>
              </a:rPr>
              <a:t>Definition of Disability</a:t>
            </a:r>
          </a:p>
        </p:txBody>
      </p:sp>
      <p:sp>
        <p:nvSpPr>
          <p:cNvPr id="3" name="Rectangle 2"/>
          <p:cNvSpPr/>
          <p:nvPr/>
        </p:nvSpPr>
        <p:spPr>
          <a:xfrm>
            <a:off x="457200" y="1295400"/>
            <a:ext cx="8229600" cy="4493538"/>
          </a:xfrm>
          <a:prstGeom prst="rect">
            <a:avLst/>
          </a:prstGeom>
        </p:spPr>
        <p:txBody>
          <a:bodyPr wrap="square">
            <a:spAutoFit/>
          </a:bodyPr>
          <a:lstStyle/>
          <a:p>
            <a:r>
              <a:rPr lang="es-ES" sz="2200" dirty="0"/>
              <a:t>Para todas las personas (niños o adultos) que solicitan beneficios por discapacidad según el Título II, y para los adultos que solicitan beneficios según el Título XVI, la definición de discapacidad es la misma.</a:t>
            </a:r>
          </a:p>
          <a:p>
            <a:endParaRPr lang="en-US" sz="2200" dirty="0"/>
          </a:p>
          <a:p>
            <a:pPr marL="342900" indent="-342900">
              <a:buFont typeface="Arial" panose="020B0604020202020204" pitchFamily="34" charset="0"/>
              <a:buChar char="•"/>
            </a:pPr>
            <a:r>
              <a:rPr lang="es-ES" sz="2200" dirty="0"/>
              <a:t>La discapacidad debe afectar significativamente la capacidad de la persona para tener un empleo remunerado. El empleo remunerado está determinado por la capacidad de la persona para participar en una actividad lucrativa sustancial (SGA).</a:t>
            </a:r>
          </a:p>
          <a:p>
            <a:pPr marL="800100" lvl="1" indent="-342900">
              <a:buFont typeface="Arial" panose="020B0604020202020204" pitchFamily="34" charset="0"/>
              <a:buChar char="•"/>
            </a:pPr>
            <a:r>
              <a:rPr lang="es-ES" sz="2200" dirty="0"/>
              <a:t>En 2022, SGA para una persona no ciega es de $ 1,350 / mes. En 2023, SGA aumenta a $ 1,470. 	</a:t>
            </a:r>
          </a:p>
          <a:p>
            <a:pPr marL="800100" lvl="1" indent="-342900">
              <a:buFont typeface="Arial" panose="020B0604020202020204" pitchFamily="34" charset="0"/>
              <a:buChar char="•"/>
            </a:pPr>
            <a:r>
              <a:rPr lang="es-ES" sz="2200" dirty="0"/>
              <a:t>En 2022, SGA para una persona ciega es de $ 2,260 / mes. En 2023, SGA aumenta a $ 2,460. </a:t>
            </a:r>
          </a:p>
        </p:txBody>
      </p:sp>
    </p:spTree>
    <p:extLst>
      <p:ext uri="{BB962C8B-B14F-4D97-AF65-F5344CB8AC3E}">
        <p14:creationId xmlns:p14="http://schemas.microsoft.com/office/powerpoint/2010/main" val="273932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1FA9B-B85E-4853-A8AA-86E8A0536CAF}"/>
              </a:ext>
            </a:extLst>
          </p:cNvPr>
          <p:cNvSpPr>
            <a:spLocks noGrp="1"/>
          </p:cNvSpPr>
          <p:nvPr>
            <p:ph type="title" idx="4294967295"/>
          </p:nvPr>
        </p:nvSpPr>
        <p:spPr>
          <a:xfrm>
            <a:off x="0" y="314325"/>
            <a:ext cx="7886700" cy="1325563"/>
          </a:xfrm>
          <a:prstGeom prst="rect">
            <a:avLst/>
          </a:prstGeom>
        </p:spPr>
        <p:txBody>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300" b="0" kern="1200" baseline="0" dirty="0">
                <a:solidFill>
                  <a:schemeClr val="tx1"/>
                </a:solidFill>
                <a:effectLst/>
                <a:latin typeface="+mj-lt"/>
                <a:ea typeface="+mj-ea"/>
                <a:cs typeface="+mj-cs"/>
              </a:rPr>
              <a:t>20 CFR §416.920</a:t>
            </a:r>
            <a:endParaRPr lang="en-US" dirty="0">
              <a:effectLst/>
            </a:endParaRPr>
          </a:p>
        </p:txBody>
      </p:sp>
      <p:sp>
        <p:nvSpPr>
          <p:cNvPr id="5" name="AutoShape 7">
            <a:extLst>
              <a:ext uri="{C183D7F6-B498-43B3-948B-1728B52AA6E4}">
                <adec:decorative xmlns:adec="http://schemas.microsoft.com/office/drawing/2017/decorative" val="1"/>
              </a:ext>
            </a:extLst>
          </p:cNvPr>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051" name="Picture 3" descr="Step 1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53" y="2655454"/>
            <a:ext cx="1108340" cy="110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직사각형 113">
            <a:extLst>
              <a:ext uri="{FF2B5EF4-FFF2-40B4-BE49-F238E27FC236}">
                <a16:creationId xmlns:a16="http://schemas.microsoft.com/office/drawing/2014/main" id="{51A09066-1D92-4EA0-BE49-A53D5BBF818E}"/>
              </a:ext>
            </a:extLst>
          </p:cNvPr>
          <p:cNvSpPr>
            <a:spLocks noChangeArrowheads="1"/>
          </p:cNvSpPr>
          <p:nvPr/>
        </p:nvSpPr>
        <p:spPr bwMode="auto">
          <a:xfrm>
            <a:off x="678602" y="3791901"/>
            <a:ext cx="1555641" cy="338554"/>
          </a:xfrm>
          <a:prstGeom prst="rect">
            <a:avLst/>
          </a:prstGeom>
          <a:solidFill>
            <a:schemeClr val="accent2"/>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cs typeface="Arial" charset="0"/>
              </a:rPr>
              <a:t>STEP 1</a:t>
            </a:r>
            <a:endParaRPr lang="ko-KR" altLang="en-US" sz="1600" dirty="0">
              <a:solidFill>
                <a:schemeClr val="bg1"/>
              </a:solidFill>
            </a:endParaRPr>
          </a:p>
        </p:txBody>
      </p:sp>
      <p:sp>
        <p:nvSpPr>
          <p:cNvPr id="51" name="TextBox 50">
            <a:extLst>
              <a:ext uri="{FF2B5EF4-FFF2-40B4-BE49-F238E27FC236}">
                <a16:creationId xmlns:a16="http://schemas.microsoft.com/office/drawing/2014/main" id="{8550F2F8-A0A1-4EA3-B2D4-563E822738B2}"/>
              </a:ext>
            </a:extLst>
          </p:cNvPr>
          <p:cNvSpPr txBox="1"/>
          <p:nvPr/>
        </p:nvSpPr>
        <p:spPr>
          <a:xfrm>
            <a:off x="774346" y="4366730"/>
            <a:ext cx="1364153" cy="646331"/>
          </a:xfrm>
          <a:prstGeom prst="rect">
            <a:avLst/>
          </a:prstGeom>
          <a:noFill/>
        </p:spPr>
        <p:txBody>
          <a:bodyPr wrap="square" rtlCol="0">
            <a:spAutoFit/>
          </a:bodyPr>
          <a:lstStyle/>
          <a:p>
            <a:r>
              <a:rPr lang="en-US" dirty="0"/>
              <a:t>Are you working?</a:t>
            </a:r>
          </a:p>
        </p:txBody>
      </p:sp>
      <p:pic>
        <p:nvPicPr>
          <p:cNvPr id="2053" name="Picture 5" descr="Image result for tw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0103" y="2455072"/>
            <a:ext cx="1240278" cy="1066640"/>
          </a:xfrm>
          <a:prstGeom prst="rect">
            <a:avLst/>
          </a:prstGeom>
          <a:noFill/>
          <a:extLst>
            <a:ext uri="{909E8E84-426E-40DD-AFC4-6F175D3DCCD1}">
              <a14:hiddenFill xmlns:a14="http://schemas.microsoft.com/office/drawing/2010/main">
                <a:solidFill>
                  <a:srgbClr val="FFFFFF"/>
                </a:solidFill>
              </a14:hiddenFill>
            </a:ext>
          </a:extLst>
        </p:spPr>
      </p:pic>
      <p:sp>
        <p:nvSpPr>
          <p:cNvPr id="47" name="직사각형 113">
            <a:extLst>
              <a:ext uri="{FF2B5EF4-FFF2-40B4-BE49-F238E27FC236}">
                <a16:creationId xmlns:a16="http://schemas.microsoft.com/office/drawing/2014/main" id="{25BF2F97-5318-4A52-B604-A73B0E0DD7BE}"/>
              </a:ext>
            </a:extLst>
          </p:cNvPr>
          <p:cNvSpPr>
            <a:spLocks noChangeArrowheads="1"/>
          </p:cNvSpPr>
          <p:nvPr/>
        </p:nvSpPr>
        <p:spPr bwMode="auto">
          <a:xfrm>
            <a:off x="2224357" y="3516282"/>
            <a:ext cx="1555641" cy="369332"/>
          </a:xfrm>
          <a:prstGeom prst="rect">
            <a:avLst/>
          </a:prstGeom>
          <a:solidFill>
            <a:schemeClr val="accent2"/>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STEP 2</a:t>
            </a:r>
            <a:endParaRPr lang="ko-KR" altLang="en-US" dirty="0">
              <a:solidFill>
                <a:schemeClr val="bg1"/>
              </a:solidFill>
            </a:endParaRPr>
          </a:p>
        </p:txBody>
      </p:sp>
      <p:sp>
        <p:nvSpPr>
          <p:cNvPr id="43" name="TextBox 42">
            <a:extLst>
              <a:ext uri="{FF2B5EF4-FFF2-40B4-BE49-F238E27FC236}">
                <a16:creationId xmlns:a16="http://schemas.microsoft.com/office/drawing/2014/main" id="{C9D933E4-4545-493F-8B26-C4F378841534}"/>
              </a:ext>
            </a:extLst>
          </p:cNvPr>
          <p:cNvSpPr txBox="1"/>
          <p:nvPr/>
        </p:nvSpPr>
        <p:spPr>
          <a:xfrm>
            <a:off x="2320103" y="4107749"/>
            <a:ext cx="1364153" cy="1200329"/>
          </a:xfrm>
          <a:prstGeom prst="rect">
            <a:avLst/>
          </a:prstGeom>
          <a:noFill/>
        </p:spPr>
        <p:txBody>
          <a:bodyPr wrap="square" rtlCol="0">
            <a:spAutoFit/>
          </a:bodyPr>
          <a:lstStyle/>
          <a:p>
            <a:r>
              <a:rPr lang="en-US" dirty="0"/>
              <a:t>Is your medical condition severe?</a:t>
            </a:r>
          </a:p>
        </p:txBody>
      </p:sp>
      <p:pic>
        <p:nvPicPr>
          <p:cNvPr id="2063" name="Picture 15"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5184" y="2354137"/>
            <a:ext cx="829949" cy="829949"/>
          </a:xfrm>
          <a:prstGeom prst="rect">
            <a:avLst/>
          </a:prstGeom>
          <a:noFill/>
          <a:extLst>
            <a:ext uri="{909E8E84-426E-40DD-AFC4-6F175D3DCCD1}">
              <a14:hiddenFill xmlns:a14="http://schemas.microsoft.com/office/drawing/2010/main">
                <a:solidFill>
                  <a:srgbClr val="FFFFFF"/>
                </a:solidFill>
              </a14:hiddenFill>
            </a:ext>
          </a:extLst>
        </p:spPr>
      </p:pic>
      <p:sp>
        <p:nvSpPr>
          <p:cNvPr id="48" name="직사각형 113">
            <a:extLst>
              <a:ext uri="{FF2B5EF4-FFF2-40B4-BE49-F238E27FC236}">
                <a16:creationId xmlns:a16="http://schemas.microsoft.com/office/drawing/2014/main" id="{14C88BB9-3E91-4F98-AAC3-0F2808E98866}"/>
              </a:ext>
            </a:extLst>
          </p:cNvPr>
          <p:cNvSpPr>
            <a:spLocks noChangeArrowheads="1"/>
          </p:cNvSpPr>
          <p:nvPr/>
        </p:nvSpPr>
        <p:spPr bwMode="auto">
          <a:xfrm>
            <a:off x="3770111" y="3271440"/>
            <a:ext cx="1555641" cy="338554"/>
          </a:xfrm>
          <a:prstGeom prst="rect">
            <a:avLst/>
          </a:prstGeom>
          <a:solidFill>
            <a:schemeClr val="accent3">
              <a:lumMod val="50000"/>
            </a:schemeClr>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cs typeface="Arial" charset="0"/>
              </a:rPr>
              <a:t>STEP 3</a:t>
            </a:r>
            <a:endParaRPr lang="ko-KR" altLang="en-US" sz="1600" dirty="0">
              <a:solidFill>
                <a:schemeClr val="bg1"/>
              </a:solidFill>
            </a:endParaRPr>
          </a:p>
        </p:txBody>
      </p:sp>
      <p:sp>
        <p:nvSpPr>
          <p:cNvPr id="60" name="TextBox 59">
            <a:extLst>
              <a:ext uri="{FF2B5EF4-FFF2-40B4-BE49-F238E27FC236}">
                <a16:creationId xmlns:a16="http://schemas.microsoft.com/office/drawing/2014/main" id="{0ED736EE-A199-449D-97C5-0EA4056DEBA9}"/>
              </a:ext>
            </a:extLst>
          </p:cNvPr>
          <p:cNvSpPr txBox="1"/>
          <p:nvPr/>
        </p:nvSpPr>
        <p:spPr>
          <a:xfrm>
            <a:off x="3779998" y="3705782"/>
            <a:ext cx="1545753" cy="1788951"/>
          </a:xfrm>
          <a:prstGeom prst="rect">
            <a:avLst/>
          </a:prstGeom>
          <a:noFill/>
        </p:spPr>
        <p:txBody>
          <a:bodyPr wrap="square" rtlCol="0">
            <a:spAutoFit/>
          </a:bodyPr>
          <a:lstStyle/>
          <a:p>
            <a:r>
              <a:rPr lang="en-US" sz="1575" dirty="0"/>
              <a:t>Is your medical condition on the </a:t>
            </a:r>
            <a:r>
              <a:rPr lang="en-US" sz="1575" dirty="0">
                <a:hlinkClick r:id="rId6"/>
              </a:rPr>
              <a:t>list of impairments</a:t>
            </a:r>
            <a:r>
              <a:rPr lang="en-US" sz="1575" dirty="0"/>
              <a:t>?</a:t>
            </a:r>
          </a:p>
          <a:p>
            <a:endParaRPr lang="en-US" sz="1575" dirty="0"/>
          </a:p>
          <a:p>
            <a:r>
              <a:rPr lang="en-US" sz="1575" dirty="0">
                <a:hlinkClick r:id="rId7"/>
              </a:rPr>
              <a:t>Compassionate Allowances</a:t>
            </a:r>
            <a:endParaRPr lang="en-US" sz="1575" dirty="0"/>
          </a:p>
        </p:txBody>
      </p:sp>
      <p:pic>
        <p:nvPicPr>
          <p:cNvPr id="2065" name="Picture 17" descr="Image result for f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5317" y="1911655"/>
            <a:ext cx="1076738" cy="1076738"/>
          </a:xfrm>
          <a:prstGeom prst="rect">
            <a:avLst/>
          </a:prstGeom>
          <a:noFill/>
          <a:extLst>
            <a:ext uri="{909E8E84-426E-40DD-AFC4-6F175D3DCCD1}">
              <a14:hiddenFill xmlns:a14="http://schemas.microsoft.com/office/drawing/2010/main">
                <a:solidFill>
                  <a:srgbClr val="FFFFFF"/>
                </a:solidFill>
              </a14:hiddenFill>
            </a:ext>
          </a:extLst>
        </p:spPr>
      </p:pic>
      <p:sp>
        <p:nvSpPr>
          <p:cNvPr id="49" name="직사각형 113">
            <a:extLst>
              <a:ext uri="{FF2B5EF4-FFF2-40B4-BE49-F238E27FC236}">
                <a16:creationId xmlns:a16="http://schemas.microsoft.com/office/drawing/2014/main" id="{6A63895A-3818-4EF8-AA78-F8310FE8BA0A}"/>
              </a:ext>
            </a:extLst>
          </p:cNvPr>
          <p:cNvSpPr>
            <a:spLocks noChangeArrowheads="1"/>
          </p:cNvSpPr>
          <p:nvPr/>
        </p:nvSpPr>
        <p:spPr bwMode="auto">
          <a:xfrm>
            <a:off x="5315865" y="3011210"/>
            <a:ext cx="1555641" cy="338554"/>
          </a:xfrm>
          <a:prstGeom prst="rect">
            <a:avLst/>
          </a:prstGeom>
          <a:solidFill>
            <a:schemeClr val="accent4"/>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cs typeface="Arial" charset="0"/>
              </a:rPr>
              <a:t>STEP 4</a:t>
            </a:r>
            <a:endParaRPr lang="ko-KR" altLang="en-US" sz="1600" dirty="0">
              <a:solidFill>
                <a:schemeClr val="bg1"/>
              </a:solidFill>
            </a:endParaRPr>
          </a:p>
        </p:txBody>
      </p:sp>
      <p:sp>
        <p:nvSpPr>
          <p:cNvPr id="57" name="TextBox 56">
            <a:extLst>
              <a:ext uri="{FF2B5EF4-FFF2-40B4-BE49-F238E27FC236}">
                <a16:creationId xmlns:a16="http://schemas.microsoft.com/office/drawing/2014/main" id="{9CEDAA81-1E99-42AC-AA11-D6879108E985}"/>
              </a:ext>
            </a:extLst>
          </p:cNvPr>
          <p:cNvSpPr txBox="1"/>
          <p:nvPr/>
        </p:nvSpPr>
        <p:spPr>
          <a:xfrm>
            <a:off x="5379827" y="3528608"/>
            <a:ext cx="1427718" cy="1200329"/>
          </a:xfrm>
          <a:prstGeom prst="rect">
            <a:avLst/>
          </a:prstGeom>
          <a:noFill/>
        </p:spPr>
        <p:txBody>
          <a:bodyPr wrap="square" rtlCol="0">
            <a:spAutoFit/>
          </a:bodyPr>
          <a:lstStyle/>
          <a:p>
            <a:r>
              <a:rPr lang="en-US" dirty="0"/>
              <a:t>Can you do the work you did before?</a:t>
            </a:r>
          </a:p>
        </p:txBody>
      </p:sp>
      <p:pic>
        <p:nvPicPr>
          <p:cNvPr id="2067" name="Picture 19" descr="Image result for fiv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64267" y="1885275"/>
            <a:ext cx="858455" cy="859649"/>
          </a:xfrm>
          <a:prstGeom prst="rect">
            <a:avLst/>
          </a:prstGeom>
          <a:noFill/>
          <a:extLst>
            <a:ext uri="{909E8E84-426E-40DD-AFC4-6F175D3DCCD1}">
              <a14:hiddenFill xmlns:a14="http://schemas.microsoft.com/office/drawing/2010/main">
                <a:solidFill>
                  <a:srgbClr val="FFFFFF"/>
                </a:solidFill>
              </a14:hiddenFill>
            </a:ext>
          </a:extLst>
        </p:spPr>
      </p:pic>
      <p:sp>
        <p:nvSpPr>
          <p:cNvPr id="45" name="직사각형 113">
            <a:extLst>
              <a:ext uri="{FF2B5EF4-FFF2-40B4-BE49-F238E27FC236}">
                <a16:creationId xmlns:a16="http://schemas.microsoft.com/office/drawing/2014/main" id="{074C9605-2427-45E8-8388-C39129CBAB42}"/>
              </a:ext>
            </a:extLst>
          </p:cNvPr>
          <p:cNvSpPr>
            <a:spLocks noChangeArrowheads="1"/>
          </p:cNvSpPr>
          <p:nvPr/>
        </p:nvSpPr>
        <p:spPr bwMode="auto">
          <a:xfrm>
            <a:off x="6876691" y="2769096"/>
            <a:ext cx="1555641" cy="338554"/>
          </a:xfrm>
          <a:prstGeom prst="rect">
            <a:avLst/>
          </a:prstGeom>
          <a:solidFill>
            <a:schemeClr val="accent2"/>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cs typeface="Arial" charset="0"/>
              </a:rPr>
              <a:t>STEP 5</a:t>
            </a:r>
            <a:endParaRPr lang="ko-KR" altLang="en-US" sz="1600" dirty="0">
              <a:solidFill>
                <a:schemeClr val="bg1"/>
              </a:solidFill>
            </a:endParaRPr>
          </a:p>
        </p:txBody>
      </p:sp>
      <p:sp>
        <p:nvSpPr>
          <p:cNvPr id="54" name="TextBox 53">
            <a:extLst>
              <a:ext uri="{FF2B5EF4-FFF2-40B4-BE49-F238E27FC236}">
                <a16:creationId xmlns:a16="http://schemas.microsoft.com/office/drawing/2014/main" id="{54F391A5-F86B-4CA6-86CB-0390ABC8EA79}"/>
              </a:ext>
            </a:extLst>
          </p:cNvPr>
          <p:cNvSpPr txBox="1"/>
          <p:nvPr/>
        </p:nvSpPr>
        <p:spPr>
          <a:xfrm>
            <a:off x="6919643" y="3349764"/>
            <a:ext cx="1654553" cy="1477328"/>
          </a:xfrm>
          <a:prstGeom prst="rect">
            <a:avLst/>
          </a:prstGeom>
          <a:noFill/>
        </p:spPr>
        <p:txBody>
          <a:bodyPr wrap="square" rtlCol="0">
            <a:spAutoFit/>
          </a:bodyPr>
          <a:lstStyle/>
          <a:p>
            <a:r>
              <a:rPr lang="es-ES" dirty="0"/>
              <a:t>¿Puedes hacer cualquier otro tipo de trabajo?</a:t>
            </a:r>
          </a:p>
          <a:p>
            <a:endParaRPr lang="en-US" dirty="0"/>
          </a:p>
        </p:txBody>
      </p:sp>
      <p:sp>
        <p:nvSpPr>
          <p:cNvPr id="3" name="TextBox 2"/>
          <p:cNvSpPr txBox="1"/>
          <p:nvPr/>
        </p:nvSpPr>
        <p:spPr>
          <a:xfrm>
            <a:off x="3493084" y="260306"/>
            <a:ext cx="6628921" cy="1038746"/>
          </a:xfrm>
          <a:prstGeom prst="rect">
            <a:avLst/>
          </a:prstGeom>
          <a:noFill/>
        </p:spPr>
        <p:txBody>
          <a:bodyPr wrap="square" rtlCol="0">
            <a:spAutoFit/>
          </a:bodyPr>
          <a:lstStyle/>
          <a:p>
            <a:r>
              <a:rPr lang="en-US" sz="2400" dirty="0"/>
              <a:t>Evaluation of disability of adults</a:t>
            </a:r>
          </a:p>
          <a:p>
            <a:r>
              <a:rPr lang="en-US" sz="2400" dirty="0">
                <a:hlinkClick r:id="rId10"/>
              </a:rPr>
              <a:t>Five-step sequential evaluation process </a:t>
            </a:r>
            <a:endParaRPr lang="en-US" sz="2400" dirty="0"/>
          </a:p>
          <a:p>
            <a:endParaRPr lang="en-US" sz="1350" dirty="0"/>
          </a:p>
        </p:txBody>
      </p:sp>
      <p:pic>
        <p:nvPicPr>
          <p:cNvPr id="6" name="Picture 5">
            <a:extLst>
              <a:ext uri="{FF2B5EF4-FFF2-40B4-BE49-F238E27FC236}">
                <a16:creationId xmlns:a16="http://schemas.microsoft.com/office/drawing/2014/main" id="{C1A29F94-7033-4D44-99D1-C4730403B741}"/>
              </a:ext>
            </a:extLst>
          </p:cNvPr>
          <p:cNvPicPr>
            <a:picLocks noChangeAspect="1"/>
          </p:cNvPicPr>
          <p:nvPr/>
        </p:nvPicPr>
        <p:blipFill>
          <a:blip r:embed="rId11"/>
          <a:stretch>
            <a:fillRect/>
          </a:stretch>
        </p:blipFill>
        <p:spPr>
          <a:xfrm>
            <a:off x="0" y="1"/>
            <a:ext cx="9144000" cy="5867400"/>
          </a:xfrm>
          <a:prstGeom prst="rect">
            <a:avLst/>
          </a:prstGeom>
        </p:spPr>
      </p:pic>
    </p:spTree>
    <p:extLst>
      <p:ext uri="{BB962C8B-B14F-4D97-AF65-F5344CB8AC3E}">
        <p14:creationId xmlns:p14="http://schemas.microsoft.com/office/powerpoint/2010/main" val="171239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C1597-8C50-43EF-A589-FFFB5168C7C8}"/>
              </a:ext>
            </a:extLst>
          </p:cNvPr>
          <p:cNvSpPr>
            <a:spLocks noGrp="1"/>
          </p:cNvSpPr>
          <p:nvPr>
            <p:ph type="title"/>
          </p:nvPr>
        </p:nvSpPr>
        <p:spPr>
          <a:xfrm>
            <a:off x="457200" y="274638"/>
            <a:ext cx="8229600" cy="792162"/>
          </a:xfrm>
        </p:spPr>
        <p:txBody>
          <a:bodyPr/>
          <a:lstStyle/>
          <a:p>
            <a:r>
              <a:rPr lang="en-US" sz="4000" b="1" dirty="0" err="1">
                <a:solidFill>
                  <a:srgbClr val="C00000"/>
                </a:solidFill>
              </a:rPr>
              <a:t>Instantánea</a:t>
            </a:r>
            <a:r>
              <a:rPr lang="en-US" sz="4000" b="1" dirty="0">
                <a:solidFill>
                  <a:srgbClr val="C00000"/>
                </a:solidFill>
              </a:rPr>
              <a:t> de SSI</a:t>
            </a:r>
          </a:p>
        </p:txBody>
      </p:sp>
      <p:sp>
        <p:nvSpPr>
          <p:cNvPr id="2" name="Content Placeholder 1">
            <a:extLst>
              <a:ext uri="{FF2B5EF4-FFF2-40B4-BE49-F238E27FC236}">
                <a16:creationId xmlns:a16="http://schemas.microsoft.com/office/drawing/2014/main" id="{01923C53-504F-469A-9BAE-61A44DE20367}"/>
              </a:ext>
            </a:extLst>
          </p:cNvPr>
          <p:cNvSpPr>
            <a:spLocks noGrp="1"/>
          </p:cNvSpPr>
          <p:nvPr>
            <p:ph idx="1"/>
          </p:nvPr>
        </p:nvSpPr>
        <p:spPr>
          <a:xfrm>
            <a:off x="457200" y="1088796"/>
            <a:ext cx="8229600" cy="5376672"/>
          </a:xfrm>
        </p:spPr>
        <p:txBody>
          <a:bodyPr>
            <a:normAutofit fontScale="77500" lnSpcReduction="20000"/>
          </a:bodyPr>
          <a:lstStyle/>
          <a:p>
            <a:pPr>
              <a:spcAft>
                <a:spcPts val="600"/>
              </a:spcAft>
              <a:buClr>
                <a:schemeClr val="accent1">
                  <a:lumMod val="50000"/>
                </a:schemeClr>
              </a:buClr>
            </a:pPr>
            <a:r>
              <a:rPr lang="es-ES" sz="2800" dirty="0"/>
              <a:t>Beneficios basados en necesidad / Financiados por Ingresos Generales</a:t>
            </a:r>
          </a:p>
          <a:p>
            <a:pPr>
              <a:spcAft>
                <a:spcPts val="600"/>
              </a:spcAft>
              <a:buClr>
                <a:schemeClr val="accent1">
                  <a:lumMod val="50000"/>
                </a:schemeClr>
              </a:buClr>
            </a:pPr>
            <a:r>
              <a:rPr lang="es-ES" sz="2800" dirty="0"/>
              <a:t>Ingresos limitados: en 2023, el SGA para una persona no ciega es de $1,470 al mes (para alguien ciego, el SGA es de $2,460)</a:t>
            </a:r>
          </a:p>
          <a:p>
            <a:pPr>
              <a:spcAft>
                <a:spcPts val="600"/>
              </a:spcAft>
              <a:buClr>
                <a:schemeClr val="accent1">
                  <a:lumMod val="50000"/>
                </a:schemeClr>
              </a:buClr>
            </a:pPr>
            <a:r>
              <a:rPr lang="es-ES" sz="2800" dirty="0"/>
              <a:t>Recursos limitados: debe estar por debajo del límite de recursos ($2000 para un individuo o $3000 para una pareja).</a:t>
            </a:r>
          </a:p>
          <a:p>
            <a:pPr>
              <a:spcAft>
                <a:spcPts val="600"/>
              </a:spcAft>
              <a:buClr>
                <a:schemeClr val="accent1">
                  <a:lumMod val="50000"/>
                </a:schemeClr>
              </a:buClr>
            </a:pPr>
            <a:r>
              <a:rPr lang="en-US" sz="2800" dirty="0"/>
              <a:t>Medi-Cal</a:t>
            </a:r>
          </a:p>
          <a:p>
            <a:pPr>
              <a:spcAft>
                <a:spcPts val="600"/>
              </a:spcAft>
              <a:buClr>
                <a:schemeClr val="accent1">
                  <a:lumMod val="50000"/>
                </a:schemeClr>
              </a:buClr>
            </a:pPr>
            <a:r>
              <a:rPr lang="es-ES" sz="2800" dirty="0"/>
              <a:t>Tipos de beneficios (mayores de 65 años, ciegos, discapacitados)</a:t>
            </a:r>
          </a:p>
          <a:p>
            <a:pPr>
              <a:spcAft>
                <a:spcPts val="600"/>
              </a:spcAft>
              <a:buClr>
                <a:schemeClr val="accent1">
                  <a:lumMod val="50000"/>
                </a:schemeClr>
              </a:buClr>
            </a:pPr>
            <a:r>
              <a:rPr lang="es-ES" sz="2800" dirty="0"/>
              <a:t>Monto del beneficio basado en las leyes federales y estatales</a:t>
            </a:r>
          </a:p>
          <a:p>
            <a:pPr>
              <a:spcAft>
                <a:spcPts val="600"/>
              </a:spcAft>
              <a:buClr>
                <a:schemeClr val="accent1">
                  <a:lumMod val="50000"/>
                </a:schemeClr>
              </a:buClr>
            </a:pPr>
            <a:r>
              <a:rPr lang="es-ES" sz="2800" dirty="0"/>
              <a:t>Otros ingresos PUEDEN afectar los beneficios: informe cualquier ingreso recibido</a:t>
            </a:r>
          </a:p>
          <a:p>
            <a:pPr>
              <a:spcAft>
                <a:spcPts val="600"/>
              </a:spcAft>
              <a:buClr>
                <a:schemeClr val="accent1">
                  <a:lumMod val="50000"/>
                </a:schemeClr>
              </a:buClr>
            </a:pPr>
            <a:r>
              <a:rPr lang="es-ES" sz="2800" dirty="0"/>
              <a:t>El lugar donde uno vive o con quién vive PUEDE afectar los beneficios: informe cualquier cambio en el hogar</a:t>
            </a:r>
          </a:p>
          <a:p>
            <a:pPr>
              <a:spcAft>
                <a:spcPts val="600"/>
              </a:spcAft>
              <a:buClr>
                <a:schemeClr val="accent1">
                  <a:lumMod val="50000"/>
                </a:schemeClr>
              </a:buClr>
            </a:pPr>
            <a:r>
              <a:rPr lang="en-US" sz="2800" dirty="0"/>
              <a:t>Punto de </a:t>
            </a:r>
            <a:r>
              <a:rPr lang="en-US" sz="2800" dirty="0" err="1"/>
              <a:t>equilibrio</a:t>
            </a:r>
            <a:r>
              <a:rPr lang="en-US" sz="2800" dirty="0"/>
              <a:t> de SSI = $2352,46 </a:t>
            </a:r>
            <a:r>
              <a:rPr lang="en-US" sz="2800" dirty="0" err="1"/>
              <a:t>brutos</a:t>
            </a:r>
            <a:endParaRPr lang="en-US" sz="3400" dirty="0"/>
          </a:p>
          <a:p>
            <a:endParaRPr lang="en-US" dirty="0"/>
          </a:p>
        </p:txBody>
      </p:sp>
    </p:spTree>
    <p:extLst>
      <p:ext uri="{BB962C8B-B14F-4D97-AF65-F5344CB8AC3E}">
        <p14:creationId xmlns:p14="http://schemas.microsoft.com/office/powerpoint/2010/main" val="305245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4491842" cy="4478149"/>
          </a:xfrm>
          <a:prstGeom prst="rect">
            <a:avLst/>
          </a:prstGeom>
        </p:spPr>
        <p:txBody>
          <a:bodyPr wrap="square">
            <a:spAutoFit/>
          </a:bodyPr>
          <a:lstStyle/>
          <a:p>
            <a:pPr>
              <a:spcAft>
                <a:spcPts val="600"/>
              </a:spcAft>
              <a:buClr>
                <a:schemeClr val="accent1">
                  <a:lumMod val="50000"/>
                </a:schemeClr>
              </a:buClr>
            </a:pPr>
            <a:r>
              <a:rPr lang="es-ES" sz="2000" b="1" dirty="0"/>
              <a:t>Lo que </a:t>
            </a:r>
            <a:r>
              <a:rPr lang="es-ES" sz="2000" b="1" u="sng" dirty="0"/>
              <a:t>NO se cuenta</a:t>
            </a:r>
            <a:r>
              <a:rPr lang="es-ES" sz="2000" b="1" dirty="0"/>
              <a:t> como ingresos/recursos:</a:t>
            </a:r>
          </a:p>
          <a:p>
            <a:pPr marL="342900" indent="-342900">
              <a:spcAft>
                <a:spcPts val="600"/>
              </a:spcAft>
              <a:buClr>
                <a:schemeClr val="accent1">
                  <a:lumMod val="50000"/>
                </a:schemeClr>
              </a:buClr>
              <a:buFont typeface="Arial" panose="020B0604020202020204" pitchFamily="34" charset="0"/>
              <a:buChar char="•"/>
            </a:pPr>
            <a:r>
              <a:rPr lang="es-ES" sz="2000" dirty="0"/>
              <a:t>La casa en la que vives </a:t>
            </a:r>
          </a:p>
          <a:p>
            <a:pPr marL="342900" indent="-342900">
              <a:spcAft>
                <a:spcPts val="600"/>
              </a:spcAft>
              <a:buClr>
                <a:schemeClr val="accent1">
                  <a:lumMod val="50000"/>
                </a:schemeClr>
              </a:buClr>
              <a:buFont typeface="Arial" panose="020B0604020202020204" pitchFamily="34" charset="0"/>
              <a:buChar char="•"/>
            </a:pPr>
            <a:r>
              <a:rPr lang="es-ES" sz="2000" dirty="0"/>
              <a:t>Un vehículo, utilizado para el transporte</a:t>
            </a:r>
          </a:p>
          <a:p>
            <a:pPr marL="342900" indent="-342900">
              <a:spcAft>
                <a:spcPts val="600"/>
              </a:spcAft>
              <a:buClr>
                <a:schemeClr val="accent1">
                  <a:lumMod val="50000"/>
                </a:schemeClr>
              </a:buClr>
              <a:buFont typeface="Arial" panose="020B0604020202020204" pitchFamily="34" charset="0"/>
              <a:buChar char="•"/>
            </a:pPr>
            <a:r>
              <a:rPr lang="es-ES" sz="2000" dirty="0"/>
              <a:t>Plan de entierro / parcela</a:t>
            </a:r>
          </a:p>
          <a:p>
            <a:pPr marL="342900" indent="-342900">
              <a:spcAft>
                <a:spcPts val="600"/>
              </a:spcAft>
              <a:buClr>
                <a:schemeClr val="accent1">
                  <a:lumMod val="50000"/>
                </a:schemeClr>
              </a:buClr>
              <a:buFont typeface="Arial" panose="020B0604020202020204" pitchFamily="34" charset="0"/>
              <a:buChar char="•"/>
            </a:pPr>
            <a:r>
              <a:rPr lang="es-ES" sz="2000" dirty="0"/>
              <a:t>Los primeros $20 al mes de la mayoría de los ingresos que recibes</a:t>
            </a:r>
          </a:p>
          <a:p>
            <a:pPr marL="342900" indent="-342900">
              <a:spcAft>
                <a:spcPts val="600"/>
              </a:spcAft>
              <a:buClr>
                <a:schemeClr val="accent1">
                  <a:lumMod val="50000"/>
                </a:schemeClr>
              </a:buClr>
              <a:buFont typeface="Arial" panose="020B0604020202020204" pitchFamily="34" charset="0"/>
              <a:buChar char="•"/>
            </a:pPr>
            <a:r>
              <a:rPr lang="es-ES" sz="2000" dirty="0"/>
              <a:t>Los primeros $65 al mes que gane trabajando y la mitad de la cantidad superior a $65 (por cada $2 ganados, $1 será deducido de su cheque SSI)</a:t>
            </a:r>
          </a:p>
        </p:txBody>
      </p:sp>
      <p:sp>
        <p:nvSpPr>
          <p:cNvPr id="5" name="Rectangle 4"/>
          <p:cNvSpPr/>
          <p:nvPr/>
        </p:nvSpPr>
        <p:spPr>
          <a:xfrm>
            <a:off x="5120492" y="1600200"/>
            <a:ext cx="3736274" cy="3939540"/>
          </a:xfrm>
          <a:prstGeom prst="rect">
            <a:avLst/>
          </a:prstGeom>
        </p:spPr>
        <p:txBody>
          <a:bodyPr wrap="square">
            <a:spAutoFit/>
          </a:bodyPr>
          <a:lstStyle/>
          <a:p>
            <a:pPr>
              <a:spcAft>
                <a:spcPts val="600"/>
              </a:spcAft>
              <a:buClr>
                <a:schemeClr val="accent1">
                  <a:lumMod val="50000"/>
                </a:schemeClr>
              </a:buClr>
            </a:pPr>
            <a:r>
              <a:rPr lang="es-ES" sz="2000" b="1" dirty="0">
                <a:solidFill>
                  <a:srgbClr val="000000"/>
                </a:solidFill>
              </a:rPr>
              <a:t>Lo que </a:t>
            </a:r>
            <a:r>
              <a:rPr lang="es-ES" sz="2000" b="1" u="sng" dirty="0">
                <a:solidFill>
                  <a:srgbClr val="000000"/>
                </a:solidFill>
              </a:rPr>
              <a:t>se cuenta</a:t>
            </a:r>
            <a:r>
              <a:rPr lang="es-ES" sz="2000" b="1" dirty="0">
                <a:solidFill>
                  <a:srgbClr val="000000"/>
                </a:solidFill>
              </a:rPr>
              <a:t> como ingresos/recursos:</a:t>
            </a:r>
          </a:p>
          <a:p>
            <a:pPr marL="342900" indent="-342900">
              <a:spcAft>
                <a:spcPts val="600"/>
              </a:spcAft>
              <a:buClr>
                <a:schemeClr val="accent1">
                  <a:lumMod val="50000"/>
                </a:schemeClr>
              </a:buClr>
              <a:buFont typeface="Arial" panose="020B0604020202020204" pitchFamily="34" charset="0"/>
              <a:buChar char="•"/>
            </a:pPr>
            <a:r>
              <a:rPr lang="es-ES" sz="2000" dirty="0">
                <a:solidFill>
                  <a:srgbClr val="000000"/>
                </a:solidFill>
              </a:rPr>
              <a:t>Propiedad distinta de donde vive </a:t>
            </a:r>
          </a:p>
          <a:p>
            <a:pPr marL="342900" indent="-342900">
              <a:spcAft>
                <a:spcPts val="600"/>
              </a:spcAft>
              <a:buClr>
                <a:schemeClr val="accent1">
                  <a:lumMod val="50000"/>
                </a:schemeClr>
              </a:buClr>
              <a:buFont typeface="Arial" panose="020B0604020202020204" pitchFamily="34" charset="0"/>
              <a:buChar char="•"/>
            </a:pPr>
            <a:r>
              <a:rPr lang="es-ES" sz="2000" dirty="0">
                <a:solidFill>
                  <a:srgbClr val="000000"/>
                </a:solidFill>
              </a:rPr>
              <a:t>Todos los demás vehículos (segundo coche)</a:t>
            </a:r>
          </a:p>
          <a:p>
            <a:pPr marL="342900" indent="-342900">
              <a:spcAft>
                <a:spcPts val="600"/>
              </a:spcAft>
              <a:buClr>
                <a:schemeClr val="accent1">
                  <a:lumMod val="50000"/>
                </a:schemeClr>
              </a:buClr>
              <a:buFont typeface="Arial" panose="020B0604020202020204" pitchFamily="34" charset="0"/>
              <a:buChar char="•"/>
            </a:pPr>
            <a:r>
              <a:rPr lang="es-ES" sz="2000" dirty="0">
                <a:solidFill>
                  <a:srgbClr val="000000"/>
                </a:solidFill>
              </a:rPr>
              <a:t>Activos líquidos, cuentas bancarias, otras inversiones</a:t>
            </a:r>
          </a:p>
          <a:p>
            <a:pPr marL="342900" indent="-342900">
              <a:spcAft>
                <a:spcPts val="600"/>
              </a:spcAft>
              <a:buClr>
                <a:schemeClr val="accent1">
                  <a:lumMod val="50000"/>
                </a:schemeClr>
              </a:buClr>
              <a:buFont typeface="Arial" panose="020B0604020202020204" pitchFamily="34" charset="0"/>
              <a:buChar char="•"/>
            </a:pPr>
            <a:r>
              <a:rPr lang="es-ES" sz="2000" dirty="0">
                <a:solidFill>
                  <a:srgbClr val="000000"/>
                </a:solidFill>
              </a:rPr>
              <a:t>401k y cuentas de jubilación</a:t>
            </a:r>
          </a:p>
          <a:p>
            <a:pPr>
              <a:spcAft>
                <a:spcPts val="600"/>
              </a:spcAft>
              <a:buClr>
                <a:schemeClr val="accent1">
                  <a:lumMod val="50000"/>
                </a:schemeClr>
              </a:buClr>
            </a:pPr>
            <a:endParaRPr lang="es-ES" sz="2000" b="1" dirty="0">
              <a:solidFill>
                <a:srgbClr val="000000"/>
              </a:solidFill>
            </a:endParaRPr>
          </a:p>
          <a:p>
            <a:pPr>
              <a:spcAft>
                <a:spcPts val="600"/>
              </a:spcAft>
              <a:buClr>
                <a:schemeClr val="accent1">
                  <a:lumMod val="50000"/>
                </a:schemeClr>
              </a:buClr>
            </a:pPr>
            <a:endParaRPr lang="es-ES" sz="2000" b="1" dirty="0">
              <a:solidFill>
                <a:srgbClr val="000000"/>
              </a:solidFill>
            </a:endParaRPr>
          </a:p>
        </p:txBody>
      </p:sp>
      <p:sp>
        <p:nvSpPr>
          <p:cNvPr id="3" name="Title 2">
            <a:extLst>
              <a:ext uri="{FF2B5EF4-FFF2-40B4-BE49-F238E27FC236}">
                <a16:creationId xmlns:a16="http://schemas.microsoft.com/office/drawing/2014/main" id="{6E82C505-009B-4F9C-A821-C52B5B52E60A}"/>
              </a:ext>
            </a:extLst>
          </p:cNvPr>
          <p:cNvSpPr>
            <a:spLocks noGrp="1"/>
          </p:cNvSpPr>
          <p:nvPr>
            <p:ph type="title" idx="4294967295"/>
          </p:nvPr>
        </p:nvSpPr>
        <p:spPr>
          <a:xfrm>
            <a:off x="628650" y="365125"/>
            <a:ext cx="7886700" cy="1325563"/>
          </a:xfrm>
          <a:prstGeom prst="rect">
            <a:avLst/>
          </a:prstGeom>
        </p:spPr>
        <p:txBody>
          <a:bodyPr/>
          <a:lstStyle/>
          <a:p>
            <a:pPr lvl="0">
              <a:defRPr/>
            </a:pPr>
            <a:r>
              <a:rPr lang="en-US" dirty="0" err="1"/>
              <a:t>Ingresos</a:t>
            </a:r>
            <a:r>
              <a:rPr lang="en-US" dirty="0"/>
              <a:t> y </a:t>
            </a:r>
            <a:r>
              <a:rPr lang="en-US" dirty="0" err="1"/>
              <a:t>recursos</a:t>
            </a:r>
            <a:r>
              <a:rPr lang="en-US" dirty="0"/>
              <a:t> </a:t>
            </a:r>
            <a:r>
              <a:rPr lang="en-US" dirty="0" err="1"/>
              <a:t>limitados</a:t>
            </a:r>
            <a:br>
              <a:rPr lang="en-US" dirty="0"/>
            </a:br>
            <a:endParaRPr lang="en-US" dirty="0">
              <a:effectLst/>
            </a:endParaRPr>
          </a:p>
        </p:txBody>
      </p:sp>
    </p:spTree>
    <p:extLst>
      <p:ext uri="{BB962C8B-B14F-4D97-AF65-F5344CB8AC3E}">
        <p14:creationId xmlns:p14="http://schemas.microsoft.com/office/powerpoint/2010/main" val="2001779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28E8C-7CA7-405F-AA73-824115898847}"/>
              </a:ext>
            </a:extLst>
          </p:cNvPr>
          <p:cNvSpPr>
            <a:spLocks noGrp="1"/>
          </p:cNvSpPr>
          <p:nvPr>
            <p:ph type="title"/>
          </p:nvPr>
        </p:nvSpPr>
        <p:spPr>
          <a:xfrm>
            <a:off x="446644" y="261589"/>
            <a:ext cx="8229600" cy="1143000"/>
          </a:xfrm>
        </p:spPr>
        <p:txBody>
          <a:bodyPr/>
          <a:lstStyle/>
          <a:p>
            <a:r>
              <a:rPr lang="en-US" sz="4000" dirty="0" err="1">
                <a:solidFill>
                  <a:srgbClr val="C00000"/>
                </a:solidFill>
              </a:rPr>
              <a:t>Beneficios</a:t>
            </a:r>
            <a:r>
              <a:rPr lang="en-US" sz="4000" dirty="0">
                <a:solidFill>
                  <a:srgbClr val="C00000"/>
                </a:solidFill>
              </a:rPr>
              <a:t> del </a:t>
            </a:r>
            <a:r>
              <a:rPr lang="en-US" sz="4000" dirty="0" err="1">
                <a:solidFill>
                  <a:srgbClr val="C00000"/>
                </a:solidFill>
              </a:rPr>
              <a:t>Título</a:t>
            </a:r>
            <a:r>
              <a:rPr lang="en-US" sz="4000" dirty="0">
                <a:solidFill>
                  <a:srgbClr val="C00000"/>
                </a:solidFill>
              </a:rPr>
              <a:t> II</a:t>
            </a:r>
          </a:p>
        </p:txBody>
      </p:sp>
      <p:sp>
        <p:nvSpPr>
          <p:cNvPr id="7" name="Content Placeholder 4">
            <a:extLst>
              <a:ext uri="{FF2B5EF4-FFF2-40B4-BE49-F238E27FC236}">
                <a16:creationId xmlns:a16="http://schemas.microsoft.com/office/drawing/2014/main" id="{AA13D871-6D86-4413-9192-9F47C91371C8}"/>
              </a:ext>
            </a:extLst>
          </p:cNvPr>
          <p:cNvSpPr txBox="1">
            <a:spLocks/>
          </p:cNvSpPr>
          <p:nvPr/>
        </p:nvSpPr>
        <p:spPr>
          <a:xfrm>
            <a:off x="440862" y="990600"/>
            <a:ext cx="4197927" cy="4592784"/>
          </a:xfrm>
        </p:spPr>
        <p:txBody>
          <a:bodyPr>
            <a:normAutofit fontScale="25000" lnSpcReduction="20000"/>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defTabSz="914400">
              <a:lnSpc>
                <a:spcPct val="120000"/>
              </a:lnSpc>
              <a:spcBef>
                <a:spcPts val="0"/>
              </a:spcBef>
              <a:spcAft>
                <a:spcPts val="600"/>
              </a:spcAft>
              <a:buClr>
                <a:srgbClr val="FFC000">
                  <a:lumMod val="50000"/>
                </a:srgbClr>
              </a:buClr>
              <a:buSzPct val="70000"/>
            </a:pPr>
            <a:r>
              <a:rPr lang="en-US" sz="8000" b="1" u="sng" dirty="0">
                <a:solidFill>
                  <a:srgbClr val="313131">
                    <a:lumMod val="75000"/>
                  </a:srgbClr>
                </a:solidFill>
                <a:cs typeface="Arial" panose="020B0604020202020204" pitchFamily="34" charset="0"/>
              </a:rPr>
              <a:t>SSDI</a:t>
            </a:r>
          </a:p>
          <a:p>
            <a:pPr lvl="0" defTabSz="914400">
              <a:lnSpc>
                <a:spcPct val="120000"/>
              </a:lnSpc>
              <a:spcBef>
                <a:spcPts val="0"/>
              </a:spcBef>
              <a:spcAft>
                <a:spcPts val="600"/>
              </a:spcAft>
              <a:buClr>
                <a:srgbClr val="FFC000">
                  <a:lumMod val="50000"/>
                </a:srgbClr>
              </a:buClr>
              <a:buSzPct val="70000"/>
            </a:pPr>
            <a:r>
              <a:rPr lang="es-ES" sz="8000" dirty="0">
                <a:solidFill>
                  <a:srgbClr val="313131">
                    <a:lumMod val="75000"/>
                  </a:srgbClr>
                </a:solidFill>
                <a:cs typeface="Arial" panose="020B0604020202020204" pitchFamily="34" charset="0"/>
              </a:rPr>
              <a:t>Pagado a personas que han trabajado y pagado impuestos al Seguro Social, siempre que hayan obtenido suficientes créditos.</a:t>
            </a:r>
            <a:endParaRPr lang="en-US" sz="8000" dirty="0">
              <a:solidFill>
                <a:srgbClr val="000000"/>
              </a:solidFill>
              <a:cs typeface="Arial" panose="020B0604020202020204" pitchFamily="34" charset="0"/>
            </a:endParaRPr>
          </a:p>
          <a:p>
            <a:pPr lvl="0" defTabSz="914400">
              <a:lnSpc>
                <a:spcPct val="120000"/>
              </a:lnSpc>
              <a:spcBef>
                <a:spcPts val="0"/>
              </a:spcBef>
              <a:spcAft>
                <a:spcPts val="600"/>
              </a:spcAft>
              <a:buClr>
                <a:srgbClr val="FFC000">
                  <a:lumMod val="50000"/>
                </a:srgbClr>
              </a:buClr>
              <a:buSzPct val="70000"/>
              <a:buFont typeface="Wingdings" panose="05000000000000000000" pitchFamily="2" charset="2"/>
              <a:buChar char="§"/>
            </a:pPr>
            <a:r>
              <a:rPr lang="en-US" sz="8000" dirty="0">
                <a:solidFill>
                  <a:srgbClr val="313131">
                    <a:lumMod val="75000"/>
                  </a:srgbClr>
                </a:solidFill>
                <a:cs typeface="Arial" panose="020B0604020202020204" pitchFamily="34" charset="0"/>
              </a:rPr>
              <a:t> </a:t>
            </a:r>
            <a:r>
              <a:rPr lang="es-ES" sz="8000" dirty="0">
                <a:solidFill>
                  <a:srgbClr val="313131">
                    <a:lumMod val="75000"/>
                  </a:srgbClr>
                </a:solidFill>
                <a:cs typeface="Arial" panose="020B0604020202020204" pitchFamily="34" charset="0"/>
              </a:rPr>
              <a:t>Beneficio ganado basado en el propio historial laboral de la persona</a:t>
            </a:r>
            <a:r>
              <a:rPr lang="en-US" sz="8000" dirty="0">
                <a:solidFill>
                  <a:srgbClr val="000000"/>
                </a:solidFill>
                <a:cs typeface="Arial" panose="020B0604020202020204" pitchFamily="34" charset="0"/>
              </a:rPr>
              <a:t> </a:t>
            </a:r>
            <a:r>
              <a:rPr lang="es-ES" sz="8000" dirty="0">
                <a:solidFill>
                  <a:srgbClr val="000000"/>
                </a:solidFill>
                <a:cs typeface="Arial" panose="020B0604020202020204" pitchFamily="34" charset="0"/>
              </a:rPr>
              <a:t>El individuo no puede ganar SGA debido a la gravedad de la discapacidad.</a:t>
            </a:r>
          </a:p>
          <a:p>
            <a:pPr lvl="0" defTabSz="914400">
              <a:lnSpc>
                <a:spcPct val="120000"/>
              </a:lnSpc>
              <a:spcBef>
                <a:spcPts val="0"/>
              </a:spcBef>
              <a:spcAft>
                <a:spcPts val="600"/>
              </a:spcAft>
              <a:buClr>
                <a:srgbClr val="FFC000">
                  <a:lumMod val="50000"/>
                </a:srgbClr>
              </a:buClr>
              <a:buSzPct val="70000"/>
              <a:buFont typeface="Wingdings" panose="05000000000000000000" pitchFamily="2" charset="2"/>
              <a:buChar char="§"/>
            </a:pPr>
            <a:r>
              <a:rPr lang="en-US" sz="8000" dirty="0">
                <a:solidFill>
                  <a:srgbClr val="000000"/>
                </a:solidFill>
                <a:cs typeface="Arial" panose="020B0604020202020204" pitchFamily="34" charset="0"/>
              </a:rPr>
              <a:t> </a:t>
            </a:r>
            <a:r>
              <a:rPr lang="es-ES" sz="8000" dirty="0">
                <a:solidFill>
                  <a:srgbClr val="000000"/>
                </a:solidFill>
                <a:cs typeface="Arial" panose="020B0604020202020204" pitchFamily="34" charset="0"/>
              </a:rPr>
              <a:t>Si el monto del beneficio del Seguro Social (SSDI) de una persona es menor que el pago completo de SSI, la persona puede ser elegible para recibir beneficios de Seguro Social y SSI iguales al pago completo de SSI.</a:t>
            </a:r>
          </a:p>
          <a:p>
            <a:pPr>
              <a:buClr>
                <a:schemeClr val="accent1">
                  <a:lumMod val="50000"/>
                </a:schemeClr>
              </a:buClr>
            </a:pPr>
            <a:endParaRPr lang="en-US" dirty="0"/>
          </a:p>
        </p:txBody>
      </p:sp>
      <p:sp>
        <p:nvSpPr>
          <p:cNvPr id="8" name="Content Placeholder 5">
            <a:extLst>
              <a:ext uri="{FF2B5EF4-FFF2-40B4-BE49-F238E27FC236}">
                <a16:creationId xmlns:a16="http://schemas.microsoft.com/office/drawing/2014/main" id="{E623111A-87F7-4CCF-8614-217B4069BE64}"/>
              </a:ext>
            </a:extLst>
          </p:cNvPr>
          <p:cNvSpPr txBox="1">
            <a:spLocks/>
          </p:cNvSpPr>
          <p:nvPr/>
        </p:nvSpPr>
        <p:spPr>
          <a:xfrm>
            <a:off x="4800600" y="994833"/>
            <a:ext cx="4197927" cy="4902694"/>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000" b="1" u="sng" dirty="0" err="1"/>
              <a:t>Beneficios</a:t>
            </a:r>
            <a:r>
              <a:rPr lang="en-US" sz="2000" b="1" u="sng" dirty="0"/>
              <a:t> por </a:t>
            </a:r>
            <a:r>
              <a:rPr lang="en-US" sz="2000" b="1" u="sng" dirty="0" err="1"/>
              <a:t>discapacidad</a:t>
            </a:r>
            <a:r>
              <a:rPr lang="en-US" sz="2000" b="1" u="sng" dirty="0"/>
              <a:t> </a:t>
            </a:r>
            <a:r>
              <a:rPr lang="en-US" sz="2000" b="1" u="sng" dirty="0" err="1"/>
              <a:t>infantil</a:t>
            </a:r>
            <a:r>
              <a:rPr lang="en-US" sz="2000" b="1" u="sng" dirty="0"/>
              <a:t> </a:t>
            </a:r>
          </a:p>
          <a:p>
            <a:pPr marL="342900" indent="-342900">
              <a:buFont typeface="Arial" panose="020B0604020202020204" pitchFamily="34" charset="0"/>
              <a:buChar char="•"/>
            </a:pPr>
            <a:r>
              <a:rPr lang="es-ES" sz="2000" dirty="0"/>
              <a:t>Beneficio ganado para un hijo adulto con discapacidades cuyo padre está jubilado, discapacitado o fallecido, siempre que el padre haya obtenido suficientes créditos laborales</a:t>
            </a:r>
            <a:endParaRPr lang="en-US" sz="2000" dirty="0"/>
          </a:p>
          <a:p>
            <a:pPr marL="342900" indent="-342900">
              <a:buFont typeface="Arial" panose="020B0604020202020204" pitchFamily="34" charset="0"/>
              <a:buChar char="•"/>
            </a:pPr>
            <a:r>
              <a:rPr lang="es-ES" sz="2000" dirty="0"/>
              <a:t>Pagado en el registro de trabajo de los padres</a:t>
            </a:r>
            <a:endParaRPr lang="en-US" sz="2000" dirty="0"/>
          </a:p>
          <a:p>
            <a:pPr marL="342900" indent="-342900">
              <a:buFont typeface="Arial" panose="020B0604020202020204" pitchFamily="34" charset="0"/>
              <a:buChar char="•"/>
            </a:pPr>
            <a:r>
              <a:rPr lang="es-ES" sz="2000" dirty="0"/>
              <a:t>El hijo adulto debe ser soltero, tener 18 años o más y tener una discapacidad (deterioro incapacitante) que comenzó antes de los 22 años.</a:t>
            </a:r>
            <a:endParaRPr lang="en-US" sz="1400" dirty="0">
              <a:solidFill>
                <a:srgbClr val="313131">
                  <a:lumMod val="75000"/>
                </a:srgbClr>
              </a:solidFill>
            </a:endParaRPr>
          </a:p>
          <a:p>
            <a:pPr>
              <a:buClr>
                <a:schemeClr val="accent1">
                  <a:lumMod val="50000"/>
                </a:schemeClr>
              </a:buClr>
            </a:pPr>
            <a:endParaRPr lang="en-US" b="1" u="sng" dirty="0"/>
          </a:p>
        </p:txBody>
      </p:sp>
      <p:sp>
        <p:nvSpPr>
          <p:cNvPr id="9" name="Rectangle 8">
            <a:extLst>
              <a:ext uri="{FF2B5EF4-FFF2-40B4-BE49-F238E27FC236}">
                <a16:creationId xmlns:a16="http://schemas.microsoft.com/office/drawing/2014/main" id="{C38B6B27-8B96-42A8-BC7B-6A7754100910}"/>
              </a:ext>
            </a:extLst>
          </p:cNvPr>
          <p:cNvSpPr/>
          <p:nvPr/>
        </p:nvSpPr>
        <p:spPr>
          <a:xfrm>
            <a:off x="1974273" y="6211669"/>
            <a:ext cx="5181600" cy="646331"/>
          </a:xfrm>
          <a:prstGeom prst="rect">
            <a:avLst/>
          </a:prstGeom>
        </p:spPr>
        <p:txBody>
          <a:bodyPr wrap="square">
            <a:spAutoFit/>
          </a:bodyPr>
          <a:lstStyle/>
          <a:p>
            <a:pPr algn="ctr"/>
            <a:r>
              <a:rPr lang="es-ES" dirty="0"/>
              <a:t>**Después de 2 años de recibir los beneficios del Título II, la persona será elegible para Medicare**</a:t>
            </a:r>
            <a:endParaRPr lang="en-US" dirty="0"/>
          </a:p>
        </p:txBody>
      </p:sp>
    </p:spTree>
    <p:extLst>
      <p:ext uri="{BB962C8B-B14F-4D97-AF65-F5344CB8AC3E}">
        <p14:creationId xmlns:p14="http://schemas.microsoft.com/office/powerpoint/2010/main" val="274618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rtlCol="0">
            <a:normAutofit fontScale="85000" lnSpcReduction="10000"/>
          </a:bodyPr>
          <a:lstStyle/>
          <a:p>
            <a:pPr marL="182880" indent="-182880">
              <a:buClr>
                <a:schemeClr val="accent1">
                  <a:lumMod val="50000"/>
                </a:schemeClr>
              </a:buClr>
              <a:defRPr/>
            </a:pPr>
            <a:r>
              <a:rPr lang="es-ES" b="1" dirty="0"/>
              <a:t>SEGURIDAD SOCIAL/Prestaciones del Título II</a:t>
            </a:r>
          </a:p>
          <a:p>
            <a:pPr marL="525780" lvl="1" indent="-182880">
              <a:buClr>
                <a:schemeClr val="accent1">
                  <a:lumMod val="50000"/>
                </a:schemeClr>
              </a:buClr>
              <a:defRPr/>
            </a:pPr>
            <a:r>
              <a:rPr lang="es-ES" dirty="0"/>
              <a:t>Beneficios basados en ganancias </a:t>
            </a:r>
          </a:p>
          <a:p>
            <a:pPr marL="525780" lvl="1" indent="-182880">
              <a:buClr>
                <a:schemeClr val="accent1">
                  <a:lumMod val="50000"/>
                </a:schemeClr>
              </a:buClr>
              <a:defRPr/>
            </a:pPr>
            <a:r>
              <a:rPr lang="es-ES" dirty="0"/>
              <a:t>Financiado por el empleador y su salario</a:t>
            </a:r>
          </a:p>
          <a:p>
            <a:pPr marL="525780" lvl="1" indent="-182880">
              <a:buClr>
                <a:schemeClr val="accent1">
                  <a:lumMod val="50000"/>
                </a:schemeClr>
              </a:buClr>
              <a:defRPr/>
            </a:pPr>
            <a:r>
              <a:rPr lang="es-ES" dirty="0"/>
              <a:t>Debe tener suficientes créditos de trabajo</a:t>
            </a:r>
          </a:p>
          <a:p>
            <a:pPr marL="525780" lvl="1" indent="-182880">
              <a:buClr>
                <a:schemeClr val="accent1">
                  <a:lumMod val="50000"/>
                </a:schemeClr>
              </a:buClr>
              <a:defRPr/>
            </a:pPr>
            <a:r>
              <a:rPr lang="es-ES" dirty="0"/>
              <a:t>Sin límite de recursos</a:t>
            </a:r>
          </a:p>
          <a:p>
            <a:pPr marL="525780" lvl="1" indent="-182880">
              <a:buClr>
                <a:schemeClr val="accent1">
                  <a:lumMod val="50000"/>
                </a:schemeClr>
              </a:buClr>
              <a:defRPr/>
            </a:pPr>
            <a:r>
              <a:rPr lang="es-ES" dirty="0"/>
              <a:t>Medicare </a:t>
            </a:r>
          </a:p>
          <a:p>
            <a:pPr marL="525780" lvl="1" indent="-182880">
              <a:buClr>
                <a:schemeClr val="accent1">
                  <a:lumMod val="50000"/>
                </a:schemeClr>
              </a:buClr>
              <a:defRPr/>
            </a:pPr>
            <a:r>
              <a:rPr lang="es-ES" dirty="0"/>
              <a:t>Tipos de beneficios</a:t>
            </a:r>
          </a:p>
          <a:p>
            <a:pPr marL="525780" lvl="1" indent="-182880">
              <a:buClr>
                <a:schemeClr val="accent1">
                  <a:lumMod val="50000"/>
                </a:schemeClr>
              </a:buClr>
              <a:defRPr/>
            </a:pPr>
            <a:r>
              <a:rPr lang="es-ES" dirty="0"/>
              <a:t>Jubilación (62 años o más)</a:t>
            </a:r>
          </a:p>
          <a:p>
            <a:pPr marL="525780" lvl="1" indent="-182880">
              <a:buClr>
                <a:schemeClr val="accent1">
                  <a:lumMod val="50000"/>
                </a:schemeClr>
              </a:buClr>
              <a:defRPr/>
            </a:pPr>
            <a:r>
              <a:rPr lang="es-ES" dirty="0"/>
              <a:t>Superviviente </a:t>
            </a:r>
          </a:p>
          <a:p>
            <a:pPr marL="525780" lvl="1" indent="-182880">
              <a:buClr>
                <a:schemeClr val="accent1">
                  <a:lumMod val="50000"/>
                </a:schemeClr>
              </a:buClr>
              <a:defRPr/>
            </a:pPr>
            <a:r>
              <a:rPr lang="es-ES" dirty="0"/>
              <a:t>Discapacidad</a:t>
            </a:r>
          </a:p>
          <a:p>
            <a:pPr marL="525780" lvl="1" indent="-182880">
              <a:buClr>
                <a:schemeClr val="accent1">
                  <a:lumMod val="50000"/>
                </a:schemeClr>
              </a:buClr>
              <a:defRPr/>
            </a:pPr>
            <a:r>
              <a:rPr lang="es-ES" dirty="0"/>
              <a:t>Monto del beneficio basado en los ingresos promedio de por vida</a:t>
            </a:r>
          </a:p>
          <a:p>
            <a:pPr marL="525780" lvl="1" indent="-182880">
              <a:buClr>
                <a:schemeClr val="accent1">
                  <a:lumMod val="50000"/>
                </a:schemeClr>
              </a:buClr>
              <a:defRPr/>
            </a:pPr>
            <a:r>
              <a:rPr lang="es-ES" dirty="0"/>
              <a:t>El lugar donde vive o quién vive con usted NO afecta los beneficios</a:t>
            </a:r>
          </a:p>
        </p:txBody>
      </p:sp>
      <p:sp>
        <p:nvSpPr>
          <p:cNvPr id="5" name="Title 4"/>
          <p:cNvSpPr>
            <a:spLocks noGrp="1"/>
          </p:cNvSpPr>
          <p:nvPr>
            <p:ph type="title"/>
          </p:nvPr>
        </p:nvSpPr>
        <p:spPr>
          <a:xfrm>
            <a:off x="533400" y="228600"/>
            <a:ext cx="8229600" cy="990600"/>
          </a:xfrm>
        </p:spPr>
        <p:txBody>
          <a:bodyPr/>
          <a:lstStyle/>
          <a:p>
            <a:pPr>
              <a:defRPr/>
            </a:pPr>
            <a:r>
              <a:rPr lang="es-ES" sz="3600" dirty="0">
                <a:solidFill>
                  <a:srgbClr val="C00000"/>
                </a:solidFill>
              </a:rPr>
              <a:t>Referencia rápida – Seguro Social y SSI</a:t>
            </a:r>
          </a:p>
        </p:txBody>
      </p:sp>
      <p:sp>
        <p:nvSpPr>
          <p:cNvPr id="61444" name="Text Placeholder 7"/>
          <p:cNvSpPr>
            <a:spLocks noGrp="1"/>
          </p:cNvSpPr>
          <p:nvPr>
            <p:ph type="body" sz="quarter" idx="13"/>
          </p:nvPr>
        </p:nvSpPr>
        <p:spPr>
          <a:xfrm>
            <a:off x="941388" y="1143000"/>
            <a:ext cx="7566025" cy="457200"/>
          </a:xfrm>
        </p:spPr>
        <p:txBody>
          <a:bodyPr/>
          <a:lstStyle/>
          <a:p>
            <a:pPr algn="ctr"/>
            <a:r>
              <a:rPr lang="en-US" altLang="en-US" sz="2000" b="1" i="1" dirty="0"/>
              <a:t>¿</a:t>
            </a:r>
            <a:r>
              <a:rPr lang="en-US" altLang="en-US" sz="2000" b="1" i="1" dirty="0" err="1"/>
              <a:t>Cuál</a:t>
            </a:r>
            <a:r>
              <a:rPr lang="en-US" altLang="en-US" sz="2000" b="1" i="1" dirty="0"/>
              <a:t> es la </a:t>
            </a:r>
            <a:r>
              <a:rPr lang="en-US" altLang="en-US" sz="2000" b="1" i="1" dirty="0" err="1"/>
              <a:t>diferencia</a:t>
            </a:r>
            <a:r>
              <a:rPr lang="en-US" altLang="en-US" sz="2000" b="1" i="1" dirty="0"/>
              <a:t>?</a:t>
            </a:r>
          </a:p>
        </p:txBody>
      </p:sp>
      <p:sp>
        <p:nvSpPr>
          <p:cNvPr id="7" name="Content Placeholder 6"/>
          <p:cNvSpPr>
            <a:spLocks noGrp="1"/>
          </p:cNvSpPr>
          <p:nvPr>
            <p:ph sz="half" idx="2"/>
          </p:nvPr>
        </p:nvSpPr>
        <p:spPr/>
        <p:txBody>
          <a:bodyPr rtlCol="0">
            <a:normAutofit fontScale="92500" lnSpcReduction="10000"/>
          </a:bodyPr>
          <a:lstStyle/>
          <a:p>
            <a:pPr marL="182880" indent="-182880">
              <a:buClr>
                <a:schemeClr val="accent1">
                  <a:lumMod val="50000"/>
                </a:schemeClr>
              </a:buClr>
              <a:defRPr/>
            </a:pPr>
            <a:r>
              <a:rPr lang="es-ES" sz="2000" b="1" dirty="0"/>
              <a:t>SEGURIDAD DE INGRESO SUPLEMENTARIO (SSI)</a:t>
            </a:r>
          </a:p>
          <a:p>
            <a:pPr marL="525780" lvl="1" indent="-182880">
              <a:buClr>
                <a:schemeClr val="accent1">
                  <a:lumMod val="50000"/>
                </a:schemeClr>
              </a:buClr>
              <a:defRPr/>
            </a:pPr>
            <a:r>
              <a:rPr lang="es-ES" sz="1600" dirty="0"/>
              <a:t>Beneficios basados en la necesidad</a:t>
            </a:r>
          </a:p>
          <a:p>
            <a:pPr marL="525780" lvl="1" indent="-182880">
              <a:buClr>
                <a:schemeClr val="accent1">
                  <a:lumMod val="50000"/>
                </a:schemeClr>
              </a:buClr>
              <a:defRPr/>
            </a:pPr>
            <a:r>
              <a:rPr lang="es-ES" sz="1600" dirty="0"/>
              <a:t>Financiado por Ingresos Generales</a:t>
            </a:r>
          </a:p>
          <a:p>
            <a:pPr marL="525780" lvl="1" indent="-182880">
              <a:buClr>
                <a:schemeClr val="accent1">
                  <a:lumMod val="50000"/>
                </a:schemeClr>
              </a:buClr>
              <a:defRPr/>
            </a:pPr>
            <a:r>
              <a:rPr lang="es-ES" sz="1600" dirty="0"/>
              <a:t>Ingresos limitados</a:t>
            </a:r>
          </a:p>
          <a:p>
            <a:pPr marL="525780" lvl="1" indent="-182880">
              <a:buClr>
                <a:schemeClr val="accent1">
                  <a:lumMod val="50000"/>
                </a:schemeClr>
              </a:buClr>
              <a:defRPr/>
            </a:pPr>
            <a:r>
              <a:rPr lang="es-ES" sz="1600" dirty="0"/>
              <a:t>Recursos limitados</a:t>
            </a:r>
          </a:p>
          <a:p>
            <a:pPr marL="525780" lvl="1" indent="-182880">
              <a:buClr>
                <a:schemeClr val="accent1">
                  <a:lumMod val="50000"/>
                </a:schemeClr>
              </a:buClr>
              <a:defRPr/>
            </a:pPr>
            <a:r>
              <a:rPr lang="es-ES" sz="1600" dirty="0" err="1"/>
              <a:t>Medi</a:t>
            </a:r>
            <a:r>
              <a:rPr lang="es-ES" sz="1600" dirty="0"/>
              <a:t>-Cal</a:t>
            </a:r>
          </a:p>
          <a:p>
            <a:pPr marL="525780" lvl="1" indent="-182880">
              <a:buClr>
                <a:schemeClr val="accent1">
                  <a:lumMod val="50000"/>
                </a:schemeClr>
              </a:buClr>
              <a:defRPr/>
            </a:pPr>
            <a:r>
              <a:rPr lang="es-ES" sz="1600" dirty="0"/>
              <a:t>Tipos de beneficios</a:t>
            </a:r>
          </a:p>
          <a:p>
            <a:pPr marL="525780" lvl="1" indent="-182880">
              <a:buClr>
                <a:schemeClr val="accent1">
                  <a:lumMod val="50000"/>
                </a:schemeClr>
              </a:buClr>
              <a:defRPr/>
            </a:pPr>
            <a:r>
              <a:rPr lang="es-ES" sz="1600" dirty="0"/>
              <a:t>Edad (65 años o más)</a:t>
            </a:r>
          </a:p>
          <a:p>
            <a:pPr marL="525780" lvl="1" indent="-182880">
              <a:buClr>
                <a:schemeClr val="accent1">
                  <a:lumMod val="50000"/>
                </a:schemeClr>
              </a:buClr>
              <a:defRPr/>
            </a:pPr>
            <a:r>
              <a:rPr lang="es-ES" sz="1600" dirty="0"/>
              <a:t>Discapacidad (cualquier edad)</a:t>
            </a:r>
          </a:p>
          <a:p>
            <a:pPr marL="525780" lvl="1" indent="-182880">
              <a:buClr>
                <a:schemeClr val="accent1">
                  <a:lumMod val="50000"/>
                </a:schemeClr>
              </a:buClr>
              <a:defRPr/>
            </a:pPr>
            <a:r>
              <a:rPr lang="es-ES" sz="1600" dirty="0"/>
              <a:t>Ceguera (cualquier edad)</a:t>
            </a:r>
          </a:p>
          <a:p>
            <a:pPr marL="525780" lvl="1" indent="-182880">
              <a:buClr>
                <a:schemeClr val="accent1">
                  <a:lumMod val="50000"/>
                </a:schemeClr>
              </a:buClr>
              <a:defRPr/>
            </a:pPr>
            <a:r>
              <a:rPr lang="es-ES" sz="1600" dirty="0"/>
              <a:t>Monto del beneficio basado en las leyes federales y estatales</a:t>
            </a:r>
          </a:p>
          <a:p>
            <a:pPr marL="525780" lvl="1" indent="-182880">
              <a:buClr>
                <a:schemeClr val="accent1">
                  <a:lumMod val="50000"/>
                </a:schemeClr>
              </a:buClr>
              <a:defRPr/>
            </a:pPr>
            <a:r>
              <a:rPr lang="es-ES" sz="1600" dirty="0"/>
              <a:t>Otros ingresos PUEDEN afectar los beneficios: informe cualquier ingreso que reciba</a:t>
            </a:r>
          </a:p>
          <a:p>
            <a:pPr marL="525780" lvl="1" indent="-182880">
              <a:buClr>
                <a:schemeClr val="accent1">
                  <a:lumMod val="50000"/>
                </a:schemeClr>
              </a:buClr>
              <a:defRPr/>
            </a:pPr>
            <a:r>
              <a:rPr lang="es-ES" sz="1600" dirty="0"/>
              <a:t>El lugar donde vive o quién vive con usted PUEDE afectar los beneficios: informe cualquier cambio en el hogar. </a:t>
            </a:r>
          </a:p>
          <a:p>
            <a:pPr marL="182880" indent="-182880">
              <a:buClr>
                <a:schemeClr val="accent1">
                  <a:lumMod val="50000"/>
                </a:schemeClr>
              </a:buClr>
              <a:defRPr/>
            </a:pPr>
            <a:endParaRPr lang="es-ES" sz="2000" b="1" dirty="0"/>
          </a:p>
        </p:txBody>
      </p:sp>
      <p:sp>
        <p:nvSpPr>
          <p:cNvPr id="9" name="TextBox 8"/>
          <p:cNvSpPr txBox="1"/>
          <p:nvPr/>
        </p:nvSpPr>
        <p:spPr>
          <a:xfrm>
            <a:off x="685800" y="6477000"/>
            <a:ext cx="8077200" cy="152400"/>
          </a:xfrm>
          <a:prstGeom prst="rect">
            <a:avLst/>
          </a:prstGeom>
        </p:spPr>
        <p:txBody>
          <a:bodyPr anchor="ctr"/>
          <a:lstStyle/>
          <a:p>
            <a:pPr algn="ctr">
              <a:defRPr/>
            </a:pPr>
            <a:r>
              <a:rPr lang="es-ES" sz="1200" b="1" dirty="0">
                <a:solidFill>
                  <a:srgbClr val="080808"/>
                </a:solidFill>
                <a:ea typeface="+mj-ea"/>
                <a:cs typeface="+mj-cs"/>
              </a:rPr>
              <a:t>Fuente: Administración del Seguro Social Región IX de San Francisco, noviembre de 2009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eaLnBrk="1" fontAlgn="auto" hangingPunct="1">
              <a:spcAft>
                <a:spcPts val="0"/>
              </a:spcAft>
              <a:defRPr/>
            </a:pPr>
            <a:r>
              <a:rPr lang="en-US" sz="4400" dirty="0">
                <a:solidFill>
                  <a:srgbClr val="C00000"/>
                </a:solidFill>
              </a:rPr>
              <a:t>In-Home Supportive Services (IHSS)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28E8C-7CA7-405F-AA73-824115898847}"/>
              </a:ext>
            </a:extLst>
          </p:cNvPr>
          <p:cNvSpPr>
            <a:spLocks noGrp="1"/>
          </p:cNvSpPr>
          <p:nvPr>
            <p:ph type="title"/>
          </p:nvPr>
        </p:nvSpPr>
        <p:spPr>
          <a:xfrm>
            <a:off x="450273" y="44778"/>
            <a:ext cx="8229600" cy="1143000"/>
          </a:xfrm>
        </p:spPr>
        <p:txBody>
          <a:bodyPr/>
          <a:lstStyle/>
          <a:p>
            <a:r>
              <a:rPr lang="es-ES" sz="4000" dirty="0">
                <a:solidFill>
                  <a:srgbClr val="C00000"/>
                </a:solidFill>
              </a:rPr>
              <a:t>Incentivos laborales – Libro Rojo de la SSA</a:t>
            </a:r>
            <a:endParaRPr lang="en-US" sz="4000" dirty="0">
              <a:solidFill>
                <a:srgbClr val="C00000"/>
              </a:solidFill>
            </a:endParaRPr>
          </a:p>
        </p:txBody>
      </p:sp>
      <p:sp>
        <p:nvSpPr>
          <p:cNvPr id="7" name="Content Placeholder 4">
            <a:extLst>
              <a:ext uri="{FF2B5EF4-FFF2-40B4-BE49-F238E27FC236}">
                <a16:creationId xmlns:a16="http://schemas.microsoft.com/office/drawing/2014/main" id="{AA13D871-6D86-4413-9192-9F47C91371C8}"/>
              </a:ext>
            </a:extLst>
          </p:cNvPr>
          <p:cNvSpPr txBox="1">
            <a:spLocks/>
          </p:cNvSpPr>
          <p:nvPr/>
        </p:nvSpPr>
        <p:spPr>
          <a:xfrm>
            <a:off x="450273" y="1219201"/>
            <a:ext cx="4197927" cy="4495800"/>
          </a:xfrm>
        </p:spPr>
        <p:txBody>
          <a:bodyPr>
            <a:normAutofit fontScale="25000" lnSpcReduction="20000"/>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8000" b="1" u="sng" dirty="0" err="1"/>
              <a:t>Incentivos</a:t>
            </a:r>
            <a:r>
              <a:rPr lang="en-US" sz="8000" b="1" u="sng" dirty="0"/>
              <a:t> </a:t>
            </a:r>
            <a:r>
              <a:rPr lang="en-US" sz="8000" b="1" u="sng" dirty="0" err="1"/>
              <a:t>laborales</a:t>
            </a:r>
            <a:r>
              <a:rPr lang="en-US" sz="8000" b="1" u="sng" dirty="0"/>
              <a:t> para SSI</a:t>
            </a:r>
          </a:p>
          <a:p>
            <a:pPr marL="514350" indent="-514350">
              <a:lnSpc>
                <a:spcPct val="120000"/>
              </a:lnSpc>
              <a:spcBef>
                <a:spcPts val="0"/>
              </a:spcBef>
              <a:spcAft>
                <a:spcPts val="600"/>
              </a:spcAft>
              <a:buClr>
                <a:schemeClr val="accent1">
                  <a:lumMod val="50000"/>
                </a:schemeClr>
              </a:buClr>
              <a:buFont typeface="+mj-lt"/>
              <a:buAutoNum type="arabicPeriod"/>
            </a:pPr>
            <a:r>
              <a:rPr lang="es-ES" sz="5600" dirty="0"/>
              <a:t>Gastos laborales relacionados con la discapacidad</a:t>
            </a:r>
          </a:p>
          <a:p>
            <a:pPr marL="514350" indent="-514350">
              <a:lnSpc>
                <a:spcPct val="120000"/>
              </a:lnSpc>
              <a:spcBef>
                <a:spcPts val="0"/>
              </a:spcBef>
              <a:spcAft>
                <a:spcPts val="600"/>
              </a:spcAft>
              <a:buClr>
                <a:schemeClr val="accent1">
                  <a:lumMod val="50000"/>
                </a:schemeClr>
              </a:buClr>
              <a:buFont typeface="+mj-lt"/>
              <a:buAutoNum type="arabicPeriod"/>
            </a:pPr>
            <a:r>
              <a:rPr lang="en-US" sz="5600" dirty="0" err="1"/>
              <a:t>Gastos</a:t>
            </a:r>
            <a:r>
              <a:rPr lang="en-US" sz="5600" dirty="0"/>
              <a:t> </a:t>
            </a:r>
            <a:r>
              <a:rPr lang="en-US" sz="5600" dirty="0" err="1"/>
              <a:t>comerciales</a:t>
            </a:r>
            <a:r>
              <a:rPr lang="en-US" sz="5600" dirty="0"/>
              <a:t> no </a:t>
            </a:r>
            <a:r>
              <a:rPr lang="en-US" sz="5600" dirty="0" err="1"/>
              <a:t>incurridos</a:t>
            </a:r>
            <a:endParaRPr lang="en-US" sz="5600" dirty="0"/>
          </a:p>
          <a:p>
            <a:pPr marL="514350" indent="-514350">
              <a:lnSpc>
                <a:spcPct val="120000"/>
              </a:lnSpc>
              <a:spcBef>
                <a:spcPts val="0"/>
              </a:spcBef>
              <a:spcAft>
                <a:spcPts val="600"/>
              </a:spcAft>
              <a:buClr>
                <a:schemeClr val="accent1">
                  <a:lumMod val="50000"/>
                </a:schemeClr>
              </a:buClr>
              <a:buFont typeface="+mj-lt"/>
              <a:buAutoNum type="arabicPeriod"/>
            </a:pPr>
            <a:r>
              <a:rPr lang="en-US" sz="5600" dirty="0" err="1"/>
              <a:t>Intentos</a:t>
            </a:r>
            <a:r>
              <a:rPr lang="en-US" sz="5600" dirty="0"/>
              <a:t> de </a:t>
            </a:r>
            <a:r>
              <a:rPr lang="en-US" sz="5600" dirty="0" err="1"/>
              <a:t>trabajo</a:t>
            </a:r>
            <a:r>
              <a:rPr lang="en-US" sz="5600" dirty="0"/>
              <a:t> </a:t>
            </a:r>
            <a:r>
              <a:rPr lang="en-US" sz="5600" dirty="0" err="1"/>
              <a:t>fallidos</a:t>
            </a:r>
            <a:endParaRPr lang="en-US" sz="5600" dirty="0"/>
          </a:p>
          <a:p>
            <a:pPr marL="514350" indent="-514350">
              <a:lnSpc>
                <a:spcPct val="120000"/>
              </a:lnSpc>
              <a:spcBef>
                <a:spcPts val="0"/>
              </a:spcBef>
              <a:spcAft>
                <a:spcPts val="600"/>
              </a:spcAft>
              <a:buClr>
                <a:schemeClr val="accent1">
                  <a:lumMod val="50000"/>
                </a:schemeClr>
              </a:buClr>
              <a:buFont typeface="+mj-lt"/>
              <a:buAutoNum type="arabicPeriod"/>
            </a:pPr>
            <a:r>
              <a:rPr lang="es-ES" sz="5600" dirty="0"/>
              <a:t>Pagos continuos bajo un programa de rehabilitación vocacional (Pagos de la Sección 301)</a:t>
            </a:r>
          </a:p>
          <a:p>
            <a:pPr marL="514350" indent="-514350">
              <a:lnSpc>
                <a:spcPct val="120000"/>
              </a:lnSpc>
              <a:spcBef>
                <a:spcPts val="0"/>
              </a:spcBef>
              <a:spcAft>
                <a:spcPts val="600"/>
              </a:spcAft>
              <a:buClr>
                <a:schemeClr val="accent1">
                  <a:lumMod val="50000"/>
                </a:schemeClr>
              </a:buClr>
              <a:buFont typeface="+mj-lt"/>
              <a:buAutoNum type="arabicPeriod"/>
            </a:pPr>
            <a:r>
              <a:rPr lang="en-US" sz="5600" dirty="0"/>
              <a:t>Expedited Reinstatement (EXR)</a:t>
            </a:r>
          </a:p>
          <a:p>
            <a:pPr marL="514350" indent="-514350">
              <a:lnSpc>
                <a:spcPct val="120000"/>
              </a:lnSpc>
              <a:spcBef>
                <a:spcPts val="0"/>
              </a:spcBef>
              <a:spcAft>
                <a:spcPts val="600"/>
              </a:spcAft>
              <a:buClr>
                <a:schemeClr val="accent1">
                  <a:lumMod val="50000"/>
                </a:schemeClr>
              </a:buClr>
              <a:buFont typeface="+mj-lt"/>
              <a:buAutoNum type="arabicPeriod"/>
            </a:pPr>
            <a:r>
              <a:rPr lang="en-US" sz="5600" dirty="0" err="1"/>
              <a:t>Gastos</a:t>
            </a:r>
            <a:r>
              <a:rPr lang="en-US" sz="5600" dirty="0"/>
              <a:t> de </a:t>
            </a:r>
            <a:r>
              <a:rPr lang="en-US" sz="5600" dirty="0" err="1"/>
              <a:t>trabajo</a:t>
            </a:r>
            <a:r>
              <a:rPr lang="en-US" sz="5600" dirty="0"/>
              <a:t> </a:t>
            </a:r>
            <a:r>
              <a:rPr lang="en-US" sz="5600" dirty="0" err="1"/>
              <a:t>ciego</a:t>
            </a:r>
            <a:endParaRPr lang="en-US" sz="5600" dirty="0"/>
          </a:p>
          <a:p>
            <a:pPr marL="514350" indent="-514350">
              <a:lnSpc>
                <a:spcPct val="120000"/>
              </a:lnSpc>
              <a:spcBef>
                <a:spcPts val="0"/>
              </a:spcBef>
              <a:spcAft>
                <a:spcPts val="600"/>
              </a:spcAft>
              <a:buClr>
                <a:schemeClr val="accent1">
                  <a:lumMod val="50000"/>
                </a:schemeClr>
              </a:buClr>
              <a:buFont typeface="+mj-lt"/>
              <a:buAutoNum type="arabicPeriod"/>
            </a:pPr>
            <a:r>
              <a:rPr lang="es-ES" sz="5600" dirty="0"/>
              <a:t>Exclusión de ingresos del trabajo</a:t>
            </a:r>
          </a:p>
          <a:p>
            <a:pPr marL="514350" indent="-514350">
              <a:lnSpc>
                <a:spcPct val="120000"/>
              </a:lnSpc>
              <a:spcBef>
                <a:spcPts val="0"/>
              </a:spcBef>
              <a:spcAft>
                <a:spcPts val="600"/>
              </a:spcAft>
              <a:buClr>
                <a:schemeClr val="accent1">
                  <a:lumMod val="50000"/>
                </a:schemeClr>
              </a:buClr>
              <a:buFont typeface="+mj-lt"/>
              <a:buAutoNum type="arabicPeriod"/>
            </a:pPr>
            <a:r>
              <a:rPr lang="es-ES" sz="5600" dirty="0"/>
              <a:t>Exclusión del ingreso del trabajo del estudiante</a:t>
            </a:r>
          </a:p>
          <a:p>
            <a:pPr marL="514350" indent="-514350">
              <a:lnSpc>
                <a:spcPct val="120000"/>
              </a:lnSpc>
              <a:spcBef>
                <a:spcPts val="0"/>
              </a:spcBef>
              <a:spcAft>
                <a:spcPts val="600"/>
              </a:spcAft>
              <a:buClr>
                <a:schemeClr val="accent1">
                  <a:lumMod val="50000"/>
                </a:schemeClr>
              </a:buClr>
              <a:buFont typeface="+mj-lt"/>
              <a:buAutoNum type="arabicPeriod"/>
            </a:pPr>
            <a:r>
              <a:rPr lang="es-ES" sz="5600" dirty="0"/>
              <a:t>Plan para lograr la autosuficiencia</a:t>
            </a:r>
          </a:p>
          <a:p>
            <a:pPr marL="514350" indent="-514350">
              <a:lnSpc>
                <a:spcPct val="120000"/>
              </a:lnSpc>
              <a:spcBef>
                <a:spcPts val="0"/>
              </a:spcBef>
              <a:spcAft>
                <a:spcPts val="600"/>
              </a:spcAft>
              <a:buClr>
                <a:schemeClr val="accent1">
                  <a:lumMod val="50000"/>
                </a:schemeClr>
              </a:buClr>
              <a:buFont typeface="+mj-lt"/>
              <a:buAutoNum type="arabicPeriod"/>
            </a:pPr>
            <a:r>
              <a:rPr lang="es-ES" sz="5600" dirty="0"/>
              <a:t>Medicaid mientras se trabaja Sección 1619(b)</a:t>
            </a:r>
          </a:p>
          <a:p>
            <a:pPr marL="514350" indent="-514350">
              <a:lnSpc>
                <a:spcPct val="120000"/>
              </a:lnSpc>
              <a:spcBef>
                <a:spcPts val="0"/>
              </a:spcBef>
              <a:spcAft>
                <a:spcPts val="600"/>
              </a:spcAft>
              <a:buClr>
                <a:schemeClr val="accent1">
                  <a:lumMod val="50000"/>
                </a:schemeClr>
              </a:buClr>
              <a:buFont typeface="+mj-lt"/>
              <a:buAutoNum type="arabicPeriod"/>
            </a:pPr>
            <a:r>
              <a:rPr lang="es-ES" sz="5600" dirty="0"/>
              <a:t>Restablecimiento de la elegibilidad sin una nueva solicitud</a:t>
            </a:r>
            <a:endParaRPr lang="en-US" dirty="0"/>
          </a:p>
        </p:txBody>
      </p:sp>
      <p:sp>
        <p:nvSpPr>
          <p:cNvPr id="8" name="Content Placeholder 5">
            <a:extLst>
              <a:ext uri="{FF2B5EF4-FFF2-40B4-BE49-F238E27FC236}">
                <a16:creationId xmlns:a16="http://schemas.microsoft.com/office/drawing/2014/main" id="{E623111A-87F7-4CCF-8614-217B4069BE64}"/>
              </a:ext>
            </a:extLst>
          </p:cNvPr>
          <p:cNvSpPr txBox="1">
            <a:spLocks/>
          </p:cNvSpPr>
          <p:nvPr/>
        </p:nvSpPr>
        <p:spPr>
          <a:xfrm>
            <a:off x="4809210" y="1122217"/>
            <a:ext cx="4197927" cy="4902694"/>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000" b="1" u="sng" dirty="0" err="1"/>
              <a:t>Incentivos</a:t>
            </a:r>
            <a:r>
              <a:rPr lang="en-US" sz="2000" b="1" u="sng" dirty="0"/>
              <a:t> </a:t>
            </a:r>
            <a:r>
              <a:rPr lang="en-US" sz="2000" b="1" u="sng" dirty="0" err="1"/>
              <a:t>laborales</a:t>
            </a:r>
            <a:r>
              <a:rPr lang="en-US" sz="2000" b="1" u="sng" dirty="0"/>
              <a:t> para el </a:t>
            </a:r>
            <a:r>
              <a:rPr lang="en-US" sz="2000" b="1" u="sng" dirty="0" err="1"/>
              <a:t>Título</a:t>
            </a:r>
            <a:r>
              <a:rPr lang="en-US" sz="2000" b="1" u="sng" dirty="0"/>
              <a:t> II (SSDI/CDB) </a:t>
            </a:r>
          </a:p>
          <a:p>
            <a:pPr marL="342900" indent="-342900">
              <a:spcBef>
                <a:spcPts val="600"/>
              </a:spcBef>
              <a:buClr>
                <a:srgbClr val="FFC000">
                  <a:lumMod val="50000"/>
                </a:srgbClr>
              </a:buClr>
              <a:buFont typeface="+mj-lt"/>
              <a:buAutoNum type="arabicPeriod"/>
            </a:pPr>
            <a:r>
              <a:rPr lang="es-ES" sz="1400" dirty="0"/>
              <a:t>Gastos laborales relacionados con la discapacidad</a:t>
            </a:r>
          </a:p>
          <a:p>
            <a:pPr marL="342900" indent="-342900">
              <a:spcBef>
                <a:spcPts val="600"/>
              </a:spcBef>
              <a:buClr>
                <a:srgbClr val="FFC000">
                  <a:lumMod val="50000"/>
                </a:srgbClr>
              </a:buClr>
              <a:buFont typeface="+mj-lt"/>
              <a:buAutoNum type="arabicPeriod"/>
            </a:pPr>
            <a:r>
              <a:rPr lang="en-US" sz="1400" dirty="0" err="1"/>
              <a:t>Subvenciones</a:t>
            </a:r>
            <a:r>
              <a:rPr lang="en-US" sz="1400" dirty="0"/>
              <a:t> y </a:t>
            </a:r>
            <a:r>
              <a:rPr lang="en-US" sz="1400" dirty="0" err="1"/>
              <a:t>Condiciones</a:t>
            </a:r>
            <a:r>
              <a:rPr lang="en-US" sz="1400" dirty="0"/>
              <a:t> </a:t>
            </a:r>
            <a:r>
              <a:rPr lang="en-US" sz="1400" dirty="0" err="1"/>
              <a:t>Especiales</a:t>
            </a:r>
            <a:endParaRPr lang="en-US" sz="1400" dirty="0"/>
          </a:p>
          <a:p>
            <a:pPr marL="342900" indent="-342900">
              <a:spcBef>
                <a:spcPts val="600"/>
              </a:spcBef>
              <a:buClr>
                <a:srgbClr val="FFC000">
                  <a:lumMod val="50000"/>
                </a:srgbClr>
              </a:buClr>
              <a:buFont typeface="+mj-lt"/>
              <a:buAutoNum type="arabicPeriod"/>
            </a:pPr>
            <a:r>
              <a:rPr lang="en-US" sz="1400" dirty="0" err="1"/>
              <a:t>Gastos</a:t>
            </a:r>
            <a:r>
              <a:rPr lang="en-US" sz="1400" dirty="0"/>
              <a:t> </a:t>
            </a:r>
            <a:r>
              <a:rPr lang="en-US" sz="1400" dirty="0" err="1"/>
              <a:t>comerciales</a:t>
            </a:r>
            <a:r>
              <a:rPr lang="en-US" sz="1400" dirty="0"/>
              <a:t> no </a:t>
            </a:r>
            <a:r>
              <a:rPr lang="en-US" sz="1400" dirty="0" err="1"/>
              <a:t>cubiertos</a:t>
            </a:r>
            <a:endParaRPr lang="en-US" sz="1400" dirty="0"/>
          </a:p>
          <a:p>
            <a:pPr marL="342900" indent="-342900">
              <a:spcBef>
                <a:spcPts val="600"/>
              </a:spcBef>
              <a:buClr>
                <a:srgbClr val="FFC000">
                  <a:lumMod val="50000"/>
                </a:srgbClr>
              </a:buClr>
              <a:buFont typeface="+mj-lt"/>
              <a:buAutoNum type="arabicPeriod"/>
            </a:pPr>
            <a:r>
              <a:rPr lang="en-US" sz="1400" dirty="0" err="1"/>
              <a:t>Intentos</a:t>
            </a:r>
            <a:r>
              <a:rPr lang="en-US" sz="1400" dirty="0"/>
              <a:t> de </a:t>
            </a:r>
            <a:r>
              <a:rPr lang="en-US" sz="1400" dirty="0" err="1"/>
              <a:t>trabajo</a:t>
            </a:r>
            <a:r>
              <a:rPr lang="en-US" sz="1400" dirty="0"/>
              <a:t> </a:t>
            </a:r>
            <a:r>
              <a:rPr lang="en-US" sz="1400" dirty="0" err="1"/>
              <a:t>fallidos</a:t>
            </a:r>
            <a:endParaRPr lang="en-US" sz="1400" dirty="0"/>
          </a:p>
          <a:p>
            <a:pPr marL="342900" indent="-342900">
              <a:spcBef>
                <a:spcPts val="600"/>
              </a:spcBef>
              <a:buClr>
                <a:srgbClr val="FFC000">
                  <a:lumMod val="50000"/>
                </a:srgbClr>
              </a:buClr>
              <a:buFont typeface="+mj-lt"/>
              <a:buAutoNum type="arabicPeriod"/>
            </a:pPr>
            <a:r>
              <a:rPr lang="es-ES" sz="1400" dirty="0"/>
              <a:t>Pagos continuos bajo un programa de rehabilitación vocacional (Pagos de la Sección 301)</a:t>
            </a:r>
          </a:p>
          <a:p>
            <a:pPr marL="342900" indent="-342900">
              <a:spcBef>
                <a:spcPts val="600"/>
              </a:spcBef>
              <a:buClr>
                <a:srgbClr val="FFC000">
                  <a:lumMod val="50000"/>
                </a:srgbClr>
              </a:buClr>
              <a:buFont typeface="+mj-lt"/>
              <a:buAutoNum type="arabicPeriod"/>
            </a:pPr>
            <a:r>
              <a:rPr lang="en-US" sz="1400" dirty="0"/>
              <a:t>Expedited Reinstatement (EXR)</a:t>
            </a:r>
          </a:p>
          <a:p>
            <a:pPr marL="342900" indent="-342900">
              <a:spcBef>
                <a:spcPts val="600"/>
              </a:spcBef>
              <a:buClr>
                <a:srgbClr val="FFC000">
                  <a:lumMod val="50000"/>
                </a:srgbClr>
              </a:buClr>
              <a:buFont typeface="+mj-lt"/>
              <a:buAutoNum type="arabicPeriod"/>
            </a:pPr>
            <a:r>
              <a:rPr lang="es-ES" sz="1400" dirty="0"/>
              <a:t>Período de trabajo de prueba</a:t>
            </a:r>
          </a:p>
          <a:p>
            <a:pPr marL="342900" indent="-342900">
              <a:spcBef>
                <a:spcPts val="600"/>
              </a:spcBef>
              <a:buClr>
                <a:srgbClr val="FFC000">
                  <a:lumMod val="50000"/>
                </a:srgbClr>
              </a:buClr>
              <a:buFont typeface="+mj-lt"/>
              <a:buAutoNum type="arabicPeriod"/>
            </a:pPr>
            <a:r>
              <a:rPr lang="en-US" sz="1400" dirty="0" err="1"/>
              <a:t>Período</a:t>
            </a:r>
            <a:r>
              <a:rPr lang="en-US" sz="1400" dirty="0"/>
              <a:t> </a:t>
            </a:r>
            <a:r>
              <a:rPr lang="en-US" sz="1400" dirty="0" err="1"/>
              <a:t>extendido</a:t>
            </a:r>
            <a:r>
              <a:rPr lang="en-US" sz="1400" dirty="0"/>
              <a:t> de </a:t>
            </a:r>
            <a:r>
              <a:rPr lang="en-US" sz="1400" dirty="0" err="1"/>
              <a:t>elegibilidad</a:t>
            </a:r>
            <a:endParaRPr lang="en-US" sz="1400" dirty="0"/>
          </a:p>
          <a:p>
            <a:pPr marL="342900" indent="-342900">
              <a:spcBef>
                <a:spcPts val="600"/>
              </a:spcBef>
              <a:buClr>
                <a:srgbClr val="FFC000">
                  <a:lumMod val="50000"/>
                </a:srgbClr>
              </a:buClr>
              <a:buFont typeface="+mj-lt"/>
              <a:buAutoNum type="arabicPeriod"/>
            </a:pPr>
            <a:r>
              <a:rPr lang="es-ES" sz="1400" dirty="0"/>
              <a:t>Continuación de la cobertura de Medicare</a:t>
            </a:r>
          </a:p>
          <a:p>
            <a:pPr marL="342900" indent="-342900">
              <a:spcBef>
                <a:spcPts val="600"/>
              </a:spcBef>
              <a:buClr>
                <a:srgbClr val="FFC000">
                  <a:lumMod val="50000"/>
                </a:srgbClr>
              </a:buClr>
              <a:buFont typeface="+mj-lt"/>
              <a:buAutoNum type="arabicPeriod"/>
            </a:pPr>
            <a:r>
              <a:rPr lang="es-ES" sz="1400" dirty="0"/>
              <a:t>Medicare para personas con discapacidades que trabajan</a:t>
            </a:r>
          </a:p>
          <a:p>
            <a:pPr marL="342900" indent="-342900">
              <a:spcBef>
                <a:spcPts val="600"/>
              </a:spcBef>
              <a:buClr>
                <a:srgbClr val="FFC000">
                  <a:lumMod val="50000"/>
                </a:srgbClr>
              </a:buClr>
              <a:buFont typeface="+mj-lt"/>
              <a:buAutoNum type="arabicPeriod"/>
            </a:pPr>
            <a:r>
              <a:rPr lang="es-ES" sz="1400" dirty="0"/>
              <a:t>Protección contra revisiones médicas de discapacidad continua</a:t>
            </a:r>
            <a:endParaRPr lang="en-US" sz="1400" dirty="0">
              <a:solidFill>
                <a:srgbClr val="313131">
                  <a:lumMod val="75000"/>
                </a:srgbClr>
              </a:solidFill>
            </a:endParaRPr>
          </a:p>
          <a:p>
            <a:pPr>
              <a:buClr>
                <a:schemeClr val="accent1">
                  <a:lumMod val="50000"/>
                </a:schemeClr>
              </a:buClr>
            </a:pPr>
            <a:endParaRPr lang="en-US" b="1" u="sng" dirty="0"/>
          </a:p>
        </p:txBody>
      </p:sp>
      <p:sp>
        <p:nvSpPr>
          <p:cNvPr id="9" name="Rectangle 8">
            <a:extLst>
              <a:ext uri="{FF2B5EF4-FFF2-40B4-BE49-F238E27FC236}">
                <a16:creationId xmlns:a16="http://schemas.microsoft.com/office/drawing/2014/main" id="{C38B6B27-8B96-42A8-BC7B-6A7754100910}"/>
              </a:ext>
            </a:extLst>
          </p:cNvPr>
          <p:cNvSpPr/>
          <p:nvPr/>
        </p:nvSpPr>
        <p:spPr>
          <a:xfrm>
            <a:off x="1981200" y="6324600"/>
            <a:ext cx="5181600" cy="369332"/>
          </a:xfrm>
          <a:prstGeom prst="rect">
            <a:avLst/>
          </a:prstGeom>
        </p:spPr>
        <p:txBody>
          <a:bodyPr wrap="square">
            <a:spAutoFit/>
          </a:bodyPr>
          <a:lstStyle/>
          <a:p>
            <a:r>
              <a:rPr lang="en-US" dirty="0">
                <a:hlinkClick r:id="rId3"/>
              </a:rPr>
              <a:t>https://www.ssa.gov/pubs/EN-64-030.pdf</a:t>
            </a:r>
            <a:r>
              <a:rPr lang="en-US" dirty="0"/>
              <a:t> </a:t>
            </a:r>
          </a:p>
        </p:txBody>
      </p:sp>
    </p:spTree>
    <p:extLst>
      <p:ext uri="{BB962C8B-B14F-4D97-AF65-F5344CB8AC3E}">
        <p14:creationId xmlns:p14="http://schemas.microsoft.com/office/powerpoint/2010/main" val="1156342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68549-A32C-48FE-B577-1E4E2718A295}"/>
              </a:ext>
            </a:extLst>
          </p:cNvPr>
          <p:cNvSpPr>
            <a:spLocks noGrp="1"/>
          </p:cNvSpPr>
          <p:nvPr>
            <p:ph idx="1"/>
          </p:nvPr>
        </p:nvSpPr>
        <p:spPr>
          <a:xfrm>
            <a:off x="457200" y="533400"/>
            <a:ext cx="8229600" cy="5473891"/>
          </a:xfrm>
        </p:spPr>
        <p:txBody>
          <a:bodyPr>
            <a:normAutofit/>
          </a:bodyPr>
          <a:lstStyle/>
          <a:p>
            <a:pPr marL="0" indent="0" fontAlgn="ctr">
              <a:spcBef>
                <a:spcPts val="0"/>
              </a:spcBef>
              <a:spcAft>
                <a:spcPts val="600"/>
              </a:spcAft>
              <a:buNone/>
            </a:pPr>
            <a:r>
              <a:rPr lang="es-ES" sz="1800" dirty="0">
                <a:solidFill>
                  <a:srgbClr val="000000"/>
                </a:solidFill>
                <a:latin typeface="+mj-lt"/>
                <a:ea typeface="Times New Roman" panose="02020603050405020304" pitchFamily="18" charset="0"/>
              </a:rPr>
              <a:t>Ejemplo: John </a:t>
            </a:r>
            <a:r>
              <a:rPr lang="es-ES" sz="1800" dirty="0" err="1">
                <a:solidFill>
                  <a:srgbClr val="000000"/>
                </a:solidFill>
                <a:latin typeface="+mj-lt"/>
                <a:ea typeface="Times New Roman" panose="02020603050405020304" pitchFamily="18" charset="0"/>
              </a:rPr>
              <a:t>Doe</a:t>
            </a:r>
            <a:r>
              <a:rPr lang="es-ES" sz="1800" dirty="0">
                <a:solidFill>
                  <a:srgbClr val="000000"/>
                </a:solidFill>
                <a:latin typeface="+mj-lt"/>
                <a:ea typeface="Times New Roman" panose="02020603050405020304" pitchFamily="18" charset="0"/>
              </a:rPr>
              <a:t> tiene 28 años y gana $1300 por mes en ingresos brutos trabajando en una tienda de mascotas. Vive en su propio apartamento y no recibe otros ingresos.</a:t>
            </a:r>
          </a:p>
          <a:p>
            <a:pPr marL="0" indent="0" fontAlgn="ctr">
              <a:spcBef>
                <a:spcPts val="0"/>
              </a:spcBef>
              <a:spcAft>
                <a:spcPts val="600"/>
              </a:spcAft>
              <a:buNone/>
            </a:pPr>
            <a:endParaRPr lang="en-US" sz="1800" dirty="0">
              <a:solidFill>
                <a:srgbClr val="000000"/>
              </a:solidFill>
              <a:latin typeface="+mj-lt"/>
              <a:ea typeface="Times New Roman" panose="02020603050405020304" pitchFamily="18" charset="0"/>
            </a:endParaRPr>
          </a:p>
          <a:p>
            <a:pPr marL="0" indent="0" fontAlgn="ctr">
              <a:spcBef>
                <a:spcPts val="0"/>
              </a:spcBef>
              <a:spcAft>
                <a:spcPts val="600"/>
              </a:spcAft>
              <a:buNone/>
            </a:pPr>
            <a:r>
              <a:rPr lang="en-US" sz="1800" dirty="0">
                <a:solidFill>
                  <a:srgbClr val="000000"/>
                </a:solidFill>
                <a:latin typeface="+mj-lt"/>
              </a:rPr>
              <a:t>$1300 </a:t>
            </a:r>
            <a:r>
              <a:rPr lang="en-US" sz="1800" dirty="0" err="1">
                <a:solidFill>
                  <a:srgbClr val="000000"/>
                </a:solidFill>
                <a:latin typeface="+mj-lt"/>
              </a:rPr>
              <a:t>salario</a:t>
            </a:r>
            <a:r>
              <a:rPr lang="en-US" sz="1800" dirty="0">
                <a:solidFill>
                  <a:srgbClr val="000000"/>
                </a:solidFill>
                <a:latin typeface="+mj-lt"/>
              </a:rPr>
              <a:t> </a:t>
            </a:r>
            <a:r>
              <a:rPr lang="en-US" sz="1800" dirty="0" err="1">
                <a:solidFill>
                  <a:srgbClr val="000000"/>
                </a:solidFill>
                <a:latin typeface="+mj-lt"/>
              </a:rPr>
              <a:t>bruto</a:t>
            </a:r>
            <a:r>
              <a:rPr lang="en-US" sz="1800" dirty="0">
                <a:solidFill>
                  <a:srgbClr val="000000"/>
                </a:solidFill>
                <a:latin typeface="+mj-lt"/>
              </a:rPr>
              <a:t> de John</a:t>
            </a:r>
          </a:p>
          <a:p>
            <a:pPr marL="0" indent="0" fontAlgn="ctr">
              <a:spcBef>
                <a:spcPts val="0"/>
              </a:spcBef>
              <a:spcAft>
                <a:spcPts val="600"/>
              </a:spcAft>
              <a:buNone/>
            </a:pPr>
            <a:r>
              <a:rPr lang="es-ES" sz="1800" dirty="0">
                <a:solidFill>
                  <a:srgbClr val="000000"/>
                </a:solidFill>
                <a:latin typeface="+mj-lt"/>
              </a:rPr>
              <a:t>-$20 exclusión de ingresos generales</a:t>
            </a:r>
          </a:p>
          <a:p>
            <a:pPr marL="0" indent="0" fontAlgn="ctr">
              <a:spcBef>
                <a:spcPts val="0"/>
              </a:spcBef>
              <a:spcAft>
                <a:spcPts val="600"/>
              </a:spcAft>
              <a:buNone/>
            </a:pPr>
            <a:r>
              <a:rPr lang="es-ES" sz="1800" dirty="0">
                <a:solidFill>
                  <a:srgbClr val="000000"/>
                </a:solidFill>
                <a:latin typeface="+mj-lt"/>
              </a:rPr>
              <a:t>-Exclusión de ingresos del trabajo de $65</a:t>
            </a:r>
          </a:p>
          <a:p>
            <a:pPr marL="0" indent="0" fontAlgn="ctr">
              <a:spcBef>
                <a:spcPts val="0"/>
              </a:spcBef>
              <a:spcAft>
                <a:spcPts val="600"/>
              </a:spcAft>
              <a:buNone/>
            </a:pPr>
            <a:r>
              <a:rPr lang="en-US" sz="1800" dirty="0">
                <a:solidFill>
                  <a:srgbClr val="000000"/>
                </a:solidFill>
                <a:latin typeface="+mj-lt"/>
              </a:rPr>
              <a:t>-------</a:t>
            </a:r>
          </a:p>
          <a:p>
            <a:pPr marL="0" indent="0" fontAlgn="ctr">
              <a:spcBef>
                <a:spcPts val="0"/>
              </a:spcBef>
              <a:spcAft>
                <a:spcPts val="600"/>
              </a:spcAft>
              <a:buNone/>
            </a:pPr>
            <a:r>
              <a:rPr lang="es-ES" sz="1800" dirty="0">
                <a:solidFill>
                  <a:srgbClr val="000000"/>
                </a:solidFill>
                <a:latin typeface="+mj-lt"/>
              </a:rPr>
              <a:t>$1,215 - divida entre 2 para determinar el ingreso del trabajo contable</a:t>
            </a:r>
          </a:p>
          <a:p>
            <a:pPr marL="0" indent="0" fontAlgn="ctr">
              <a:spcBef>
                <a:spcPts val="0"/>
              </a:spcBef>
              <a:spcAft>
                <a:spcPts val="600"/>
              </a:spcAft>
              <a:buNone/>
            </a:pPr>
            <a:r>
              <a:rPr lang="es-ES" sz="1800" dirty="0">
                <a:solidFill>
                  <a:srgbClr val="000000"/>
                </a:solidFill>
                <a:latin typeface="+mj-lt"/>
              </a:rPr>
              <a:t>= $607.50 ingreso contable</a:t>
            </a:r>
          </a:p>
          <a:p>
            <a:pPr marL="0" indent="0" fontAlgn="ctr">
              <a:spcBef>
                <a:spcPts val="0"/>
              </a:spcBef>
              <a:spcAft>
                <a:spcPts val="600"/>
              </a:spcAft>
              <a:buNone/>
            </a:pPr>
            <a:endParaRPr lang="en-US" sz="1800" dirty="0">
              <a:solidFill>
                <a:srgbClr val="000000"/>
              </a:solidFill>
              <a:latin typeface="+mj-lt"/>
            </a:endParaRPr>
          </a:p>
          <a:p>
            <a:pPr marL="0" indent="0" fontAlgn="ctr">
              <a:spcBef>
                <a:spcPts val="0"/>
              </a:spcBef>
              <a:spcAft>
                <a:spcPts val="600"/>
              </a:spcAft>
              <a:buNone/>
            </a:pPr>
            <a:r>
              <a:rPr lang="en-US" sz="1800" dirty="0">
                <a:solidFill>
                  <a:srgbClr val="000000"/>
                </a:solidFill>
                <a:latin typeface="+mj-lt"/>
                <a:ea typeface="Times New Roman"/>
              </a:rPr>
              <a:t>$1133.73 --- </a:t>
            </a:r>
            <a:r>
              <a:rPr lang="en-US" sz="1800" dirty="0" err="1">
                <a:solidFill>
                  <a:srgbClr val="000000"/>
                </a:solidFill>
                <a:latin typeface="+mj-lt"/>
                <a:ea typeface="Times New Roman"/>
              </a:rPr>
              <a:t>Beneficio</a:t>
            </a:r>
            <a:r>
              <a:rPr lang="en-US" sz="1800" dirty="0">
                <a:solidFill>
                  <a:srgbClr val="000000"/>
                </a:solidFill>
                <a:latin typeface="+mj-lt"/>
                <a:ea typeface="Times New Roman"/>
              </a:rPr>
              <a:t> </a:t>
            </a:r>
            <a:r>
              <a:rPr lang="en-US" sz="1800" dirty="0" err="1">
                <a:solidFill>
                  <a:srgbClr val="000000"/>
                </a:solidFill>
                <a:latin typeface="+mj-lt"/>
                <a:ea typeface="Times New Roman"/>
              </a:rPr>
              <a:t>máximo</a:t>
            </a:r>
            <a:r>
              <a:rPr lang="en-US" sz="1800" dirty="0">
                <a:solidFill>
                  <a:srgbClr val="000000"/>
                </a:solidFill>
                <a:latin typeface="+mj-lt"/>
                <a:ea typeface="Times New Roman"/>
              </a:rPr>
              <a:t> de CA SSI para 2023 (para </a:t>
            </a:r>
            <a:r>
              <a:rPr lang="en-US" sz="1800" dirty="0" err="1">
                <a:solidFill>
                  <a:srgbClr val="000000"/>
                </a:solidFill>
                <a:latin typeface="+mj-lt"/>
                <a:ea typeface="Times New Roman"/>
              </a:rPr>
              <a:t>estado</a:t>
            </a:r>
            <a:r>
              <a:rPr lang="en-US" sz="1800" dirty="0">
                <a:solidFill>
                  <a:srgbClr val="000000"/>
                </a:solidFill>
                <a:latin typeface="+mj-lt"/>
                <a:ea typeface="Times New Roman"/>
              </a:rPr>
              <a:t> ILS de </a:t>
            </a:r>
            <a:r>
              <a:rPr lang="en-US" sz="1800" dirty="0" err="1">
                <a:solidFill>
                  <a:srgbClr val="000000"/>
                </a:solidFill>
                <a:latin typeface="+mj-lt"/>
                <a:ea typeface="Times New Roman"/>
              </a:rPr>
              <a:t>adulto</a:t>
            </a:r>
            <a:r>
              <a:rPr lang="en-US" sz="1800" dirty="0">
                <a:solidFill>
                  <a:srgbClr val="000000"/>
                </a:solidFill>
                <a:latin typeface="+mj-lt"/>
                <a:ea typeface="Times New Roman"/>
              </a:rPr>
              <a:t>)</a:t>
            </a:r>
          </a:p>
          <a:p>
            <a:pPr marL="0" indent="0" fontAlgn="ctr">
              <a:spcBef>
                <a:spcPts val="0"/>
              </a:spcBef>
              <a:spcAft>
                <a:spcPts val="600"/>
              </a:spcAft>
              <a:buNone/>
            </a:pPr>
            <a:r>
              <a:rPr lang="en-US" sz="1800" dirty="0">
                <a:solidFill>
                  <a:srgbClr val="000000"/>
                </a:solidFill>
                <a:latin typeface="+mj-lt"/>
                <a:ea typeface="Times New Roman"/>
              </a:rPr>
              <a:t>-$607.50 </a:t>
            </a:r>
            <a:r>
              <a:rPr lang="en-US" sz="1800" dirty="0" err="1">
                <a:solidFill>
                  <a:srgbClr val="000000"/>
                </a:solidFill>
                <a:latin typeface="+mj-lt"/>
                <a:ea typeface="Times New Roman"/>
              </a:rPr>
              <a:t>ingresos</a:t>
            </a:r>
            <a:r>
              <a:rPr lang="en-US" sz="1800" dirty="0">
                <a:solidFill>
                  <a:srgbClr val="000000"/>
                </a:solidFill>
                <a:latin typeface="+mj-lt"/>
                <a:ea typeface="Times New Roman"/>
              </a:rPr>
              <a:t> </a:t>
            </a:r>
            <a:r>
              <a:rPr lang="en-US" sz="1800" dirty="0" err="1">
                <a:solidFill>
                  <a:srgbClr val="000000"/>
                </a:solidFill>
                <a:latin typeface="+mj-lt"/>
                <a:ea typeface="Times New Roman"/>
              </a:rPr>
              <a:t>contables</a:t>
            </a:r>
            <a:endParaRPr lang="en-US" sz="1800" dirty="0">
              <a:solidFill>
                <a:srgbClr val="000000"/>
              </a:solidFill>
              <a:latin typeface="+mj-lt"/>
              <a:ea typeface="Times New Roman"/>
            </a:endParaRPr>
          </a:p>
          <a:p>
            <a:pPr marL="0" indent="0" fontAlgn="ctr">
              <a:spcBef>
                <a:spcPts val="0"/>
              </a:spcBef>
              <a:spcAft>
                <a:spcPts val="600"/>
              </a:spcAft>
              <a:buNone/>
            </a:pPr>
            <a:r>
              <a:rPr lang="en-US" sz="1800" b="1" dirty="0">
                <a:solidFill>
                  <a:srgbClr val="000000"/>
                </a:solidFill>
                <a:latin typeface="+mj-lt"/>
                <a:ea typeface="Times New Roman"/>
              </a:rPr>
              <a:t>= $526.23 </a:t>
            </a:r>
            <a:r>
              <a:rPr lang="en-US" sz="1800" b="1" dirty="0" err="1">
                <a:solidFill>
                  <a:srgbClr val="000000"/>
                </a:solidFill>
                <a:latin typeface="+mj-lt"/>
                <a:ea typeface="Times New Roman"/>
              </a:rPr>
              <a:t>pago</a:t>
            </a:r>
            <a:r>
              <a:rPr lang="en-US" sz="1800" b="1" dirty="0">
                <a:solidFill>
                  <a:srgbClr val="000000"/>
                </a:solidFill>
                <a:latin typeface="+mj-lt"/>
                <a:ea typeface="Times New Roman"/>
              </a:rPr>
              <a:t> de SSI</a:t>
            </a:r>
          </a:p>
          <a:p>
            <a:pPr marL="0" indent="0" fontAlgn="ctr">
              <a:spcBef>
                <a:spcPts val="0"/>
              </a:spcBef>
              <a:spcAft>
                <a:spcPts val="600"/>
              </a:spcAft>
              <a:buNone/>
            </a:pPr>
            <a:r>
              <a:rPr lang="en-US" sz="1800" dirty="0">
                <a:solidFill>
                  <a:srgbClr val="000000"/>
                </a:solidFill>
                <a:latin typeface="+mj-lt"/>
                <a:ea typeface="Times New Roman"/>
              </a:rPr>
              <a:t>+$1300 </a:t>
            </a:r>
            <a:r>
              <a:rPr lang="en-US" sz="1800" dirty="0" err="1">
                <a:solidFill>
                  <a:srgbClr val="000000"/>
                </a:solidFill>
                <a:latin typeface="+mj-lt"/>
                <a:ea typeface="Times New Roman"/>
              </a:rPr>
              <a:t>salario</a:t>
            </a:r>
            <a:r>
              <a:rPr lang="en-US" sz="1800" dirty="0">
                <a:solidFill>
                  <a:srgbClr val="000000"/>
                </a:solidFill>
                <a:latin typeface="+mj-lt"/>
                <a:ea typeface="Times New Roman"/>
              </a:rPr>
              <a:t> </a:t>
            </a:r>
            <a:r>
              <a:rPr lang="en-US" sz="1800" dirty="0" err="1">
                <a:solidFill>
                  <a:srgbClr val="000000"/>
                </a:solidFill>
                <a:latin typeface="+mj-lt"/>
                <a:ea typeface="Times New Roman"/>
              </a:rPr>
              <a:t>bruto</a:t>
            </a:r>
            <a:r>
              <a:rPr lang="en-US" sz="1800" dirty="0">
                <a:solidFill>
                  <a:srgbClr val="000000"/>
                </a:solidFill>
                <a:latin typeface="+mj-lt"/>
                <a:ea typeface="Times New Roman"/>
              </a:rPr>
              <a:t> de John</a:t>
            </a:r>
          </a:p>
          <a:p>
            <a:pPr marL="0" indent="0" fontAlgn="ctr">
              <a:spcBef>
                <a:spcPts val="0"/>
              </a:spcBef>
              <a:spcAft>
                <a:spcPts val="600"/>
              </a:spcAft>
              <a:buNone/>
            </a:pPr>
            <a:r>
              <a:rPr lang="es-ES" sz="1800" b="1" dirty="0">
                <a:solidFill>
                  <a:srgbClr val="000000"/>
                </a:solidFill>
                <a:highlight>
                  <a:srgbClr val="FFFF00"/>
                </a:highlight>
                <a:latin typeface="+mj-lt"/>
                <a:ea typeface="Times New Roman"/>
              </a:rPr>
              <a:t>=$1,826.23 ingresos totales salarios + SSI</a:t>
            </a:r>
            <a:endParaRPr lang="en-US" sz="1800" dirty="0">
              <a:highlight>
                <a:srgbClr val="FFFF00"/>
              </a:highlight>
              <a:latin typeface="Arial" panose="020B0604020202020204" pitchFamily="34" charset="0"/>
            </a:endParaRPr>
          </a:p>
          <a:p>
            <a:pPr marL="109728" indent="0">
              <a:buNone/>
            </a:pPr>
            <a:endParaRPr lang="en-US" dirty="0"/>
          </a:p>
        </p:txBody>
      </p:sp>
      <p:sp>
        <p:nvSpPr>
          <p:cNvPr id="4" name="Title 3">
            <a:extLst>
              <a:ext uri="{FF2B5EF4-FFF2-40B4-BE49-F238E27FC236}">
                <a16:creationId xmlns:a16="http://schemas.microsoft.com/office/drawing/2014/main" id="{BB20D671-B4A1-4A09-9708-37BBAFCC3157}"/>
              </a:ext>
            </a:extLst>
          </p:cNvPr>
          <p:cNvSpPr>
            <a:spLocks noGrp="1"/>
          </p:cNvSpPr>
          <p:nvPr>
            <p:ph type="title" idx="4294967295"/>
          </p:nvPr>
        </p:nvSpPr>
        <p:spPr>
          <a:xfrm>
            <a:off x="4564117" y="4267200"/>
            <a:ext cx="4358936"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914400">
              <a:lnSpc>
                <a:spcPct val="100000"/>
              </a:lnSpc>
              <a:defRPr/>
            </a:pPr>
            <a:r>
              <a:rPr lang="es-ES" sz="1800" b="1" dirty="0">
                <a:solidFill>
                  <a:srgbClr val="00B050"/>
                </a:solidFill>
                <a:latin typeface="+mn-lt"/>
                <a:ea typeface="+mn-ea"/>
                <a:cs typeface="Helvetica" pitchFamily="34" charset="0"/>
              </a:rPr>
              <a:t>$1.826,23 sin salario versus $1.133,73 sin salario (+$692,50)</a:t>
            </a:r>
            <a:endParaRPr kumimoji="0" lang="en-US" sz="1600" b="1" i="0" u="none" strike="noStrike" kern="1200" cap="none" spc="0" normalizeH="0" baseline="0" noProof="0" dirty="0">
              <a:ln>
                <a:noFill/>
              </a:ln>
              <a:solidFill>
                <a:srgbClr val="00B050"/>
              </a:solidFill>
              <a:effectLst/>
              <a:uLnTx/>
              <a:uFillTx/>
              <a:latin typeface="+mn-lt"/>
              <a:ea typeface="+mn-ea"/>
              <a:cs typeface="Helvetica" pitchFamily="34" charset="0"/>
            </a:endParaRPr>
          </a:p>
          <a:p>
            <a:pPr lvl="0" algn="ctr" defTabSz="914400">
              <a:lnSpc>
                <a:spcPct val="100000"/>
              </a:lnSpc>
              <a:defRPr/>
            </a:pPr>
            <a:r>
              <a:rPr lang="es-ES" sz="1600" b="1" dirty="0">
                <a:solidFill>
                  <a:srgbClr val="00B050"/>
                </a:solidFill>
                <a:latin typeface="+mn-lt"/>
                <a:ea typeface="+mn-ea"/>
                <a:cs typeface="Helvetica" pitchFamily="34" charset="0"/>
              </a:rPr>
              <a:t>**Después de pagar las necesidades actuales, puede ahorrar $$$ en </a:t>
            </a:r>
            <a:r>
              <a:rPr lang="es-ES" sz="1600" b="1" dirty="0" err="1">
                <a:solidFill>
                  <a:srgbClr val="00B050"/>
                </a:solidFill>
                <a:latin typeface="+mn-lt"/>
                <a:ea typeface="+mn-ea"/>
                <a:cs typeface="Helvetica" pitchFamily="34" charset="0"/>
              </a:rPr>
              <a:t>CalABLE</a:t>
            </a:r>
            <a:r>
              <a:rPr lang="es-ES" sz="1600" b="1" dirty="0">
                <a:solidFill>
                  <a:srgbClr val="00B050"/>
                </a:solidFill>
                <a:latin typeface="+mn-lt"/>
                <a:ea typeface="+mn-ea"/>
                <a:cs typeface="Helvetica" pitchFamily="34" charset="0"/>
              </a:rPr>
              <a:t>**</a:t>
            </a:r>
            <a:br>
              <a:rPr lang="es-ES" sz="1600" b="1" dirty="0">
                <a:solidFill>
                  <a:srgbClr val="00B050"/>
                </a:solidFill>
                <a:latin typeface="+mn-lt"/>
                <a:ea typeface="+mn-ea"/>
                <a:cs typeface="Helvetica" pitchFamily="34" charset="0"/>
              </a:rPr>
            </a:br>
            <a:r>
              <a:rPr lang="es-ES" sz="1600" b="1" dirty="0">
                <a:solidFill>
                  <a:srgbClr val="00B050"/>
                </a:solidFill>
                <a:latin typeface="+mn-lt"/>
                <a:ea typeface="+mn-ea"/>
                <a:cs typeface="Helvetica" pitchFamily="34" charset="0"/>
              </a:rPr>
              <a:t>** Conserva el seguro </a:t>
            </a:r>
            <a:r>
              <a:rPr lang="es-ES" sz="1600" b="1" dirty="0" err="1">
                <a:solidFill>
                  <a:srgbClr val="00B050"/>
                </a:solidFill>
                <a:latin typeface="+mn-lt"/>
                <a:ea typeface="+mn-ea"/>
                <a:cs typeface="Helvetica" pitchFamily="34" charset="0"/>
              </a:rPr>
              <a:t>Medi</a:t>
            </a:r>
            <a:r>
              <a:rPr lang="es-ES" sz="1600" b="1" dirty="0">
                <a:solidFill>
                  <a:srgbClr val="00B050"/>
                </a:solidFill>
                <a:latin typeface="+mn-lt"/>
                <a:ea typeface="+mn-ea"/>
                <a:cs typeface="Helvetica" pitchFamily="34" charset="0"/>
              </a:rPr>
              <a:t>-Cal **</a:t>
            </a:r>
            <a:endParaRPr kumimoji="0" lang="en-US" sz="1800" b="1" i="0" u="none" strike="noStrike" kern="1200" cap="none" spc="0" normalizeH="0" baseline="0" noProof="0" dirty="0">
              <a:ln>
                <a:noFill/>
              </a:ln>
              <a:solidFill>
                <a:srgbClr val="00B050"/>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3869183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C1597-8C50-43EF-A589-FFFB5168C7C8}"/>
              </a:ext>
            </a:extLst>
          </p:cNvPr>
          <p:cNvSpPr>
            <a:spLocks noGrp="1"/>
          </p:cNvSpPr>
          <p:nvPr>
            <p:ph type="title"/>
          </p:nvPr>
        </p:nvSpPr>
        <p:spPr>
          <a:xfrm>
            <a:off x="457200" y="274638"/>
            <a:ext cx="8229600" cy="792162"/>
          </a:xfrm>
        </p:spPr>
        <p:txBody>
          <a:bodyPr/>
          <a:lstStyle/>
          <a:p>
            <a:r>
              <a:rPr lang="es-ES" sz="2600" b="1" dirty="0"/>
              <a:t>¡Trabajar temprano! La exclusión del ingreso del trabajo del estudiante se aplica únicamente a los beneficiarios de SSI</a:t>
            </a:r>
            <a:endParaRPr lang="en-US" sz="2600" b="1" i="1" dirty="0"/>
          </a:p>
        </p:txBody>
      </p:sp>
      <p:sp>
        <p:nvSpPr>
          <p:cNvPr id="2" name="Content Placeholder 1">
            <a:extLst>
              <a:ext uri="{FF2B5EF4-FFF2-40B4-BE49-F238E27FC236}">
                <a16:creationId xmlns:a16="http://schemas.microsoft.com/office/drawing/2014/main" id="{01923C53-504F-469A-9BAE-61A44DE20367}"/>
              </a:ext>
            </a:extLst>
          </p:cNvPr>
          <p:cNvSpPr>
            <a:spLocks noGrp="1"/>
          </p:cNvSpPr>
          <p:nvPr>
            <p:ph idx="1"/>
          </p:nvPr>
        </p:nvSpPr>
        <p:spPr>
          <a:xfrm>
            <a:off x="457200" y="1371600"/>
            <a:ext cx="8229600" cy="4843272"/>
          </a:xfrm>
        </p:spPr>
        <p:txBody>
          <a:bodyPr>
            <a:normAutofit fontScale="92500" lnSpcReduction="20000"/>
          </a:bodyPr>
          <a:lstStyle/>
          <a:p>
            <a:pPr>
              <a:spcAft>
                <a:spcPts val="600"/>
              </a:spcAft>
            </a:pPr>
            <a:r>
              <a:rPr lang="es-ES" sz="2500" dirty="0"/>
              <a:t>Este incentivo laboral permite a una persona menor de 22 años y que asiste regularmente a la escuela excluir una cantidad específica de ingreso bruto del trabajo por mes hasta una exclusión anual máxima.</a:t>
            </a:r>
            <a:endParaRPr lang="en-US" sz="1700" dirty="0"/>
          </a:p>
          <a:p>
            <a:pPr>
              <a:spcAft>
                <a:spcPts val="600"/>
              </a:spcAft>
            </a:pPr>
            <a:r>
              <a:rPr lang="es-ES" sz="2500" dirty="0">
                <a:cs typeface="Arial" panose="020B0604020202020204" pitchFamily="34" charset="0"/>
              </a:rPr>
              <a:t>“Asistir regularmente a la escuela” significa</a:t>
            </a:r>
          </a:p>
          <a:p>
            <a:pPr lvl="1">
              <a:spcAft>
                <a:spcPts val="600"/>
              </a:spcAft>
            </a:pPr>
            <a:r>
              <a:rPr lang="es-ES" sz="2200" dirty="0">
                <a:cs typeface="Arial" panose="020B0604020202020204" pitchFamily="34" charset="0"/>
              </a:rPr>
              <a:t>En un colegio o universidad durante al menos 8 horas a la semana.</a:t>
            </a:r>
          </a:p>
          <a:p>
            <a:pPr lvl="1">
              <a:spcAft>
                <a:spcPts val="600"/>
              </a:spcAft>
            </a:pPr>
            <a:r>
              <a:rPr lang="es-ES" sz="2500" dirty="0">
                <a:cs typeface="Arial" panose="020B0604020202020204" pitchFamily="34" charset="0"/>
              </a:rPr>
              <a:t>En los grados 7-12 durante al menos 12 horas a la semana.</a:t>
            </a:r>
          </a:p>
          <a:p>
            <a:pPr lvl="1">
              <a:spcAft>
                <a:spcPts val="600"/>
              </a:spcAft>
            </a:pPr>
            <a:r>
              <a:rPr lang="es-ES" sz="2500" dirty="0">
                <a:cs typeface="Arial" panose="020B0604020202020204" pitchFamily="34" charset="0"/>
              </a:rPr>
              <a:t>En un curso de formación para prepararse para el empleo durante al menos 12 horas a la semana (15 horas a la semana si el curso incluye prácticas en el taller)</a:t>
            </a:r>
          </a:p>
          <a:p>
            <a:pPr lvl="1">
              <a:spcAft>
                <a:spcPts val="600"/>
              </a:spcAft>
            </a:pPr>
            <a:r>
              <a:rPr lang="es-ES" sz="2500" dirty="0">
                <a:cs typeface="Arial" panose="020B0604020202020204" pitchFamily="34" charset="0"/>
              </a:rPr>
              <a:t>Por menos tiempo del indicado anteriormente por razones fuera del control del estudiante, como enfermedad</a:t>
            </a:r>
            <a:endParaRPr lang="en-US" sz="2000" dirty="0">
              <a:cs typeface="Arial" panose="020B0604020202020204" pitchFamily="34" charset="0"/>
            </a:endParaRPr>
          </a:p>
          <a:p>
            <a:pPr>
              <a:spcAft>
                <a:spcPts val="600"/>
              </a:spcAft>
            </a:pPr>
            <a:r>
              <a:rPr lang="es-ES" sz="2500" b="1" dirty="0"/>
              <a:t>En enero de 2023, el monto que la SSA excluirá es de $2,220 mensuales hasta un máximo anual de $8,950.</a:t>
            </a:r>
            <a:endParaRPr lang="en-US" sz="3400" dirty="0"/>
          </a:p>
          <a:p>
            <a:endParaRPr lang="en-US" dirty="0"/>
          </a:p>
        </p:txBody>
      </p:sp>
    </p:spTree>
    <p:extLst>
      <p:ext uri="{BB962C8B-B14F-4D97-AF65-F5344CB8AC3E}">
        <p14:creationId xmlns:p14="http://schemas.microsoft.com/office/powerpoint/2010/main" val="1855065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E71A1-9BB9-4857-A184-363B2C701BF2}"/>
              </a:ext>
            </a:extLst>
          </p:cNvPr>
          <p:cNvSpPr>
            <a:spLocks noGrp="1"/>
          </p:cNvSpPr>
          <p:nvPr>
            <p:ph idx="1"/>
          </p:nvPr>
        </p:nvSpPr>
        <p:spPr>
          <a:xfrm>
            <a:off x="457200" y="609600"/>
            <a:ext cx="8229600" cy="5486400"/>
          </a:xfrm>
        </p:spPr>
        <p:txBody>
          <a:bodyPr>
            <a:normAutofit fontScale="77500" lnSpcReduction="20000"/>
          </a:bodyPr>
          <a:lstStyle/>
          <a:p>
            <a:r>
              <a:rPr lang="es-ES" sz="2300" dirty="0"/>
              <a:t>Jim es un estudiante que gana $2220 al mes en junio, julio y agosto de 2023. En septiembre, regresa a la escuela y trabaja a tiempo parcial. Gana $900 al mes desde septiembre hasta diciembre de 2023.</a:t>
            </a:r>
            <a:endParaRPr lang="en-US" dirty="0"/>
          </a:p>
          <a:p>
            <a:endParaRPr lang="en-US" dirty="0"/>
          </a:p>
          <a:p>
            <a:endParaRPr lang="en-US" dirty="0"/>
          </a:p>
          <a:p>
            <a:endParaRPr lang="en-US" dirty="0"/>
          </a:p>
          <a:p>
            <a:endParaRPr lang="en-US" dirty="0"/>
          </a:p>
          <a:p>
            <a:endParaRPr lang="en-US" dirty="0"/>
          </a:p>
          <a:p>
            <a:pPr marL="109728" indent="0">
              <a:buNone/>
            </a:pPr>
            <a:endParaRPr lang="en-US" sz="200" dirty="0"/>
          </a:p>
          <a:p>
            <a:pPr>
              <a:lnSpc>
                <a:spcPct val="120000"/>
              </a:lnSpc>
            </a:pPr>
            <a:endParaRPr lang="en-US" dirty="0"/>
          </a:p>
          <a:p>
            <a:pPr>
              <a:lnSpc>
                <a:spcPct val="120000"/>
              </a:lnSpc>
            </a:pPr>
            <a:endParaRPr lang="es-ES" sz="2300" dirty="0"/>
          </a:p>
          <a:p>
            <a:pPr>
              <a:lnSpc>
                <a:spcPct val="120000"/>
              </a:lnSpc>
            </a:pPr>
            <a:r>
              <a:rPr lang="es-ES" sz="2300" dirty="0"/>
              <a:t>Utilizando la exclusión del ingreso del trabajo del estudiante, Jim puede excluir $2220 de sus ingresos cada mes en junio, julio y agosto, y puede excluir todos sus ingresos de $900 en septiembre y octubre ($900 x 2 = $1800). Hasta octubre, Jim utilizará $8,460 de su límite anual de $8,950. Excluir $490 de sus ganancias de noviembre consumirá su límite anual.</a:t>
            </a:r>
            <a:endParaRPr lang="en-US" sz="2300" dirty="0"/>
          </a:p>
          <a:p>
            <a:pPr>
              <a:lnSpc>
                <a:spcPct val="120000"/>
              </a:lnSpc>
            </a:pPr>
            <a:r>
              <a:rPr lang="es-ES" sz="2300" dirty="0"/>
              <a:t>Sus salarios restantes, después de deducir los límites mensuales y anuales, seguirán sujetos a la exclusión de ingresos generales de $20, a la exclusión de ingresos del trabajo de $65 por mes y a la mitad del ingreso del trabajo restante.</a:t>
            </a:r>
            <a:endParaRPr lang="en-US" dirty="0"/>
          </a:p>
        </p:txBody>
      </p:sp>
      <p:sp>
        <p:nvSpPr>
          <p:cNvPr id="3" name="Title 2">
            <a:extLst>
              <a:ext uri="{FF2B5EF4-FFF2-40B4-BE49-F238E27FC236}">
                <a16:creationId xmlns:a16="http://schemas.microsoft.com/office/drawing/2014/main" id="{D1B88A4D-ACA5-49F1-A964-783EFAED5DA7}"/>
              </a:ext>
            </a:extLst>
          </p:cNvPr>
          <p:cNvSpPr>
            <a:spLocks noGrp="1"/>
          </p:cNvSpPr>
          <p:nvPr>
            <p:ph type="title"/>
          </p:nvPr>
        </p:nvSpPr>
        <p:spPr>
          <a:xfrm>
            <a:off x="457200" y="0"/>
            <a:ext cx="8229600" cy="1143000"/>
          </a:xfrm>
        </p:spPr>
        <p:txBody>
          <a:bodyPr/>
          <a:lstStyle/>
          <a:p>
            <a:r>
              <a:rPr lang="en-US" b="1" dirty="0"/>
              <a:t>SEIE </a:t>
            </a:r>
            <a:r>
              <a:rPr lang="en-US" b="1" dirty="0" err="1"/>
              <a:t>Ejemplo</a:t>
            </a:r>
            <a:endParaRPr lang="en-US" b="1" dirty="0"/>
          </a:p>
        </p:txBody>
      </p:sp>
      <p:graphicFrame>
        <p:nvGraphicFramePr>
          <p:cNvPr id="4" name="Table 4">
            <a:extLst>
              <a:ext uri="{FF2B5EF4-FFF2-40B4-BE49-F238E27FC236}">
                <a16:creationId xmlns:a16="http://schemas.microsoft.com/office/drawing/2014/main" id="{E5363E6B-ECE9-47D1-A9A5-C13CC2569266}"/>
              </a:ext>
            </a:extLst>
          </p:cNvPr>
          <p:cNvGraphicFramePr>
            <a:graphicFrameLocks noGrp="1"/>
          </p:cNvGraphicFramePr>
          <p:nvPr>
            <p:extLst>
              <p:ext uri="{D42A27DB-BD31-4B8C-83A1-F6EECF244321}">
                <p14:modId xmlns:p14="http://schemas.microsoft.com/office/powerpoint/2010/main" val="1361434248"/>
              </p:ext>
            </p:extLst>
          </p:nvPr>
        </p:nvGraphicFramePr>
        <p:xfrm>
          <a:off x="457200" y="1402080"/>
          <a:ext cx="8229600" cy="202692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844482571"/>
                    </a:ext>
                  </a:extLst>
                </a:gridCol>
                <a:gridCol w="609600">
                  <a:extLst>
                    <a:ext uri="{9D8B030D-6E8A-4147-A177-3AD203B41FA5}">
                      <a16:colId xmlns:a16="http://schemas.microsoft.com/office/drawing/2014/main" val="151499423"/>
                    </a:ext>
                  </a:extLst>
                </a:gridCol>
                <a:gridCol w="556054">
                  <a:extLst>
                    <a:ext uri="{9D8B030D-6E8A-4147-A177-3AD203B41FA5}">
                      <a16:colId xmlns:a16="http://schemas.microsoft.com/office/drawing/2014/main" val="1562523723"/>
                    </a:ext>
                  </a:extLst>
                </a:gridCol>
                <a:gridCol w="667265">
                  <a:extLst>
                    <a:ext uri="{9D8B030D-6E8A-4147-A177-3AD203B41FA5}">
                      <a16:colId xmlns:a16="http://schemas.microsoft.com/office/drawing/2014/main" val="1798258252"/>
                    </a:ext>
                  </a:extLst>
                </a:gridCol>
                <a:gridCol w="593124">
                  <a:extLst>
                    <a:ext uri="{9D8B030D-6E8A-4147-A177-3AD203B41FA5}">
                      <a16:colId xmlns:a16="http://schemas.microsoft.com/office/drawing/2014/main" val="45566912"/>
                    </a:ext>
                  </a:extLst>
                </a:gridCol>
                <a:gridCol w="671857">
                  <a:extLst>
                    <a:ext uri="{9D8B030D-6E8A-4147-A177-3AD203B41FA5}">
                      <a16:colId xmlns:a16="http://schemas.microsoft.com/office/drawing/2014/main" val="1609275004"/>
                    </a:ext>
                  </a:extLst>
                </a:gridCol>
                <a:gridCol w="728283">
                  <a:extLst>
                    <a:ext uri="{9D8B030D-6E8A-4147-A177-3AD203B41FA5}">
                      <a16:colId xmlns:a16="http://schemas.microsoft.com/office/drawing/2014/main" val="162955791"/>
                    </a:ext>
                  </a:extLst>
                </a:gridCol>
                <a:gridCol w="655455">
                  <a:extLst>
                    <a:ext uri="{9D8B030D-6E8A-4147-A177-3AD203B41FA5}">
                      <a16:colId xmlns:a16="http://schemas.microsoft.com/office/drawing/2014/main" val="331418320"/>
                    </a:ext>
                  </a:extLst>
                </a:gridCol>
                <a:gridCol w="655455">
                  <a:extLst>
                    <a:ext uri="{9D8B030D-6E8A-4147-A177-3AD203B41FA5}">
                      <a16:colId xmlns:a16="http://schemas.microsoft.com/office/drawing/2014/main" val="1900466377"/>
                    </a:ext>
                  </a:extLst>
                </a:gridCol>
                <a:gridCol w="582626">
                  <a:extLst>
                    <a:ext uri="{9D8B030D-6E8A-4147-A177-3AD203B41FA5}">
                      <a16:colId xmlns:a16="http://schemas.microsoft.com/office/drawing/2014/main" val="454607053"/>
                    </a:ext>
                  </a:extLst>
                </a:gridCol>
                <a:gridCol w="1062081">
                  <a:extLst>
                    <a:ext uri="{9D8B030D-6E8A-4147-A177-3AD203B41FA5}">
                      <a16:colId xmlns:a16="http://schemas.microsoft.com/office/drawing/2014/main" val="7318711"/>
                    </a:ext>
                  </a:extLst>
                </a:gridCol>
                <a:gridCol w="685800">
                  <a:extLst>
                    <a:ext uri="{9D8B030D-6E8A-4147-A177-3AD203B41FA5}">
                      <a16:colId xmlns:a16="http://schemas.microsoft.com/office/drawing/2014/main" val="2004909189"/>
                    </a:ext>
                  </a:extLst>
                </a:gridCol>
              </a:tblGrid>
              <a:tr h="306771">
                <a:tc>
                  <a:txBody>
                    <a:bodyPr/>
                    <a:lstStyle/>
                    <a:p>
                      <a:r>
                        <a:rPr lang="en-US" sz="1600" dirty="0"/>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216060"/>
                  </a:ext>
                </a:extLst>
              </a:tr>
              <a:tr h="298713">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2220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2220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2220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210901"/>
                  </a:ext>
                </a:extLst>
              </a:tr>
              <a:tr h="1085111">
                <a:tc>
                  <a:txBody>
                    <a:bodyPr/>
                    <a:lstStyle/>
                    <a:p>
                      <a:endParaRPr lang="en-US" sz="1500" dirty="0"/>
                    </a:p>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Full 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Full 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Full 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Full 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Full 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400" dirty="0"/>
                        <a:t>Excluye $490 SEIE SSI= $751.50 *usando FBR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t>fórmula</a:t>
                      </a:r>
                      <a:r>
                        <a:rPr lang="en-US" sz="1200" dirty="0"/>
                        <a:t> regular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297892"/>
                  </a:ext>
                </a:extLst>
              </a:tr>
            </a:tbl>
          </a:graphicData>
        </a:graphic>
      </p:graphicFrame>
      <p:sp>
        <p:nvSpPr>
          <p:cNvPr id="6" name="TextBox 5">
            <a:extLst>
              <a:ext uri="{FF2B5EF4-FFF2-40B4-BE49-F238E27FC236}">
                <a16:creationId xmlns:a16="http://schemas.microsoft.com/office/drawing/2014/main" id="{5A921D4F-1C21-414A-B457-D3B15DB4068F}"/>
              </a:ext>
            </a:extLst>
          </p:cNvPr>
          <p:cNvSpPr txBox="1"/>
          <p:nvPr/>
        </p:nvSpPr>
        <p:spPr>
          <a:xfrm>
            <a:off x="1828800" y="6248400"/>
            <a:ext cx="5105402" cy="430887"/>
          </a:xfrm>
          <a:prstGeom prst="rect">
            <a:avLst/>
          </a:prstGeom>
          <a:noFill/>
        </p:spPr>
        <p:txBody>
          <a:bodyPr wrap="square" rtlCol="0">
            <a:spAutoFit/>
          </a:bodyPr>
          <a:lstStyle/>
          <a:p>
            <a:r>
              <a:rPr lang="en-US" sz="1100" dirty="0"/>
              <a:t>Example from SSA website: </a:t>
            </a:r>
            <a:r>
              <a:rPr lang="en-US" sz="1100" dirty="0">
                <a:hlinkClick r:id="rId3"/>
              </a:rPr>
              <a:t>https://www.ssa.gov/ssi/spotlights/spot-student-earned-income.htm</a:t>
            </a:r>
            <a:r>
              <a:rPr lang="en-US" sz="1100" dirty="0"/>
              <a:t> </a:t>
            </a:r>
          </a:p>
        </p:txBody>
      </p:sp>
    </p:spTree>
    <p:extLst>
      <p:ext uri="{BB962C8B-B14F-4D97-AF65-F5344CB8AC3E}">
        <p14:creationId xmlns:p14="http://schemas.microsoft.com/office/powerpoint/2010/main" val="62534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418FE-9B15-43E8-9E06-CFCFED114791}"/>
              </a:ext>
            </a:extLst>
          </p:cNvPr>
          <p:cNvSpPr>
            <a:spLocks noGrp="1"/>
          </p:cNvSpPr>
          <p:nvPr>
            <p:ph type="title"/>
          </p:nvPr>
        </p:nvSpPr>
        <p:spPr>
          <a:xfrm>
            <a:off x="457199" y="274638"/>
            <a:ext cx="8239991" cy="1143000"/>
          </a:xfrm>
        </p:spPr>
        <p:txBody>
          <a:bodyPr>
            <a:noAutofit/>
          </a:bodyPr>
          <a:lstStyle/>
          <a:p>
            <a:r>
              <a:rPr lang="en-US" sz="3600" b="1" dirty="0"/>
              <a:t>SEIE</a:t>
            </a:r>
          </a:p>
        </p:txBody>
      </p:sp>
      <p:sp>
        <p:nvSpPr>
          <p:cNvPr id="2" name="Content Placeholder 1">
            <a:extLst>
              <a:ext uri="{FF2B5EF4-FFF2-40B4-BE49-F238E27FC236}">
                <a16:creationId xmlns:a16="http://schemas.microsoft.com/office/drawing/2014/main" id="{13B2844A-F1AB-4E20-ADF4-2F9D43BBBD81}"/>
              </a:ext>
            </a:extLst>
          </p:cNvPr>
          <p:cNvSpPr>
            <a:spLocks noGrp="1"/>
          </p:cNvSpPr>
          <p:nvPr>
            <p:ph idx="1"/>
          </p:nvPr>
        </p:nvSpPr>
        <p:spPr>
          <a:xfrm>
            <a:off x="457200" y="1455738"/>
            <a:ext cx="8229600" cy="4953000"/>
          </a:xfrm>
        </p:spPr>
        <p:txBody>
          <a:bodyPr>
            <a:normAutofit/>
          </a:bodyPr>
          <a:lstStyle/>
          <a:p>
            <a:r>
              <a:rPr lang="es-ES" dirty="0"/>
              <a:t>SEIE permite a los estudiantes evaluar su capacidad para trabajar sin tener ninguna reducción en el cheque mensual de SSI.</a:t>
            </a:r>
          </a:p>
          <a:p>
            <a:pPr marL="0" indent="0">
              <a:buNone/>
            </a:pPr>
            <a:endParaRPr lang="en-US" dirty="0"/>
          </a:p>
          <a:p>
            <a:r>
              <a:rPr lang="es-ES" dirty="0"/>
              <a:t>Salarios laborales + beneficio de SSI + experiencia laboral + mejora de habilidades = ¡ÉXITO!</a:t>
            </a:r>
          </a:p>
          <a:p>
            <a:pPr marL="0" indent="0">
              <a:buNone/>
            </a:pPr>
            <a:endParaRPr lang="en-US" dirty="0"/>
          </a:p>
          <a:p>
            <a:r>
              <a:rPr lang="es-ES" b="1" dirty="0"/>
              <a:t>¡Conecte a jóvenes en edad de transición con DOR para servicios estudiantiles!</a:t>
            </a:r>
          </a:p>
          <a:p>
            <a:pPr marL="0" indent="0">
              <a:buNone/>
            </a:pPr>
            <a:r>
              <a:rPr lang="en-US" b="1" dirty="0">
                <a:hlinkClick r:id="rId2"/>
              </a:rPr>
              <a:t>https://www.dor.ca.gov/Home/StudentServices</a:t>
            </a:r>
            <a:r>
              <a:rPr lang="en-US" b="1" dirty="0"/>
              <a:t> </a:t>
            </a:r>
          </a:p>
          <a:p>
            <a:endParaRPr lang="en-US" dirty="0"/>
          </a:p>
          <a:p>
            <a:endParaRPr lang="en-US" dirty="0"/>
          </a:p>
        </p:txBody>
      </p:sp>
    </p:spTree>
    <p:extLst>
      <p:ext uri="{BB962C8B-B14F-4D97-AF65-F5344CB8AC3E}">
        <p14:creationId xmlns:p14="http://schemas.microsoft.com/office/powerpoint/2010/main" val="401583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A51A02-7A22-42D0-A760-4EA179B4C62E}"/>
              </a:ext>
            </a:extLst>
          </p:cNvPr>
          <p:cNvSpPr>
            <a:spLocks noGrp="1"/>
          </p:cNvSpPr>
          <p:nvPr>
            <p:ph type="title" idx="4294967295"/>
          </p:nvPr>
        </p:nvSpPr>
        <p:spPr>
          <a:xfrm>
            <a:off x="463550" y="314325"/>
            <a:ext cx="8680450" cy="725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mj-lt"/>
                <a:ea typeface="+mn-ea"/>
                <a:cs typeface="Arial" pitchFamily="34" charset="0"/>
              </a:rPr>
              <a:t>WIPA</a:t>
            </a:r>
          </a:p>
        </p:txBody>
      </p:sp>
      <p:sp>
        <p:nvSpPr>
          <p:cNvPr id="8" name="Rectangle 7">
            <a:extLst>
              <a:ext uri="{FF2B5EF4-FFF2-40B4-BE49-F238E27FC236}">
                <a16:creationId xmlns:a16="http://schemas.microsoft.com/office/drawing/2014/main" id="{65F2E90C-4BF8-4FB8-9A82-618A49441EA2}"/>
              </a:ext>
            </a:extLst>
          </p:cNvPr>
          <p:cNvSpPr/>
          <p:nvPr/>
        </p:nvSpPr>
        <p:spPr>
          <a:xfrm>
            <a:off x="695273" y="1371600"/>
            <a:ext cx="7774643" cy="5101397"/>
          </a:xfrm>
          <a:prstGeom prst="rect">
            <a:avLst/>
          </a:prstGeom>
        </p:spPr>
        <p:txBody>
          <a:bodyPr wrap="square">
            <a:spAutoFit/>
          </a:bodyPr>
          <a:lstStyle/>
          <a:p>
            <a:pPr marL="342900" indent="-342900">
              <a:buFont typeface="Arial" panose="020B0604020202020204" pitchFamily="34" charset="0"/>
              <a:buChar char="•"/>
            </a:pPr>
            <a:r>
              <a:rPr lang="en-US" altLang="en-US" sz="2400" dirty="0"/>
              <a:t>WIPA - Work Incentive Planning and Assistance</a:t>
            </a:r>
          </a:p>
          <a:p>
            <a:pPr marL="342900" indent="-342900">
              <a:buFont typeface="Arial" panose="020B0604020202020204" pitchFamily="34" charset="0"/>
              <a:buChar char="•"/>
            </a:pPr>
            <a:r>
              <a:rPr lang="es-ES" altLang="en-US" sz="2400" dirty="0"/>
              <a:t>Una subvención de tres años otorgada por la Administración del Seguro Social a organizaciones locales para brindar WIPA</a:t>
            </a:r>
            <a:endParaRPr lang="en-US" altLang="en-US" sz="2400" dirty="0"/>
          </a:p>
          <a:p>
            <a:pPr marL="342900" indent="-342900">
              <a:buFont typeface="Arial" panose="020B0604020202020204" pitchFamily="34" charset="0"/>
              <a:buChar char="•"/>
            </a:pPr>
            <a:r>
              <a:rPr lang="es-ES" altLang="en-US" sz="2400" dirty="0"/>
              <a:t>Servicios disponibles para quienes están trabajando, buscando trabajo o pensando en trabajar</a:t>
            </a:r>
          </a:p>
          <a:p>
            <a:pPr marL="342900" indent="-342900">
              <a:buFont typeface="Arial" panose="020B0604020202020204" pitchFamily="34" charset="0"/>
              <a:buChar char="•"/>
            </a:pPr>
            <a:r>
              <a:rPr lang="es-ES" altLang="en-US" sz="2400" dirty="0"/>
              <a:t>Proporciona asesoramiento detallado sobre los beneficios y el efecto del trabajo en esos beneficios.</a:t>
            </a:r>
          </a:p>
          <a:p>
            <a:r>
              <a:rPr lang="en-US" altLang="en-US" sz="2400" dirty="0">
                <a:hlinkClick r:id="rId3"/>
              </a:rPr>
              <a:t>https://www.ssa.gov/work/documents/Updated%20WIPA%20Organizations.pdf</a:t>
            </a:r>
            <a:r>
              <a:rPr lang="en-US" altLang="en-US" sz="2400" dirty="0"/>
              <a:t> </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Project Independence WIPA</a:t>
            </a:r>
          </a:p>
          <a:p>
            <a:pPr marL="342900" indent="-342900">
              <a:buFont typeface="Arial" panose="020B0604020202020204" pitchFamily="34" charset="0"/>
              <a:buChar char="•"/>
            </a:pPr>
            <a:r>
              <a:rPr lang="en-US" altLang="en-US" sz="2400" dirty="0">
                <a:hlinkClick r:id="rId4"/>
              </a:rPr>
              <a:t>www.pro-independence.org</a:t>
            </a:r>
            <a:r>
              <a:rPr lang="en-US" altLang="en-US" sz="2400" dirty="0"/>
              <a:t> </a:t>
            </a:r>
          </a:p>
          <a:p>
            <a:endParaRPr lang="en-US" sz="1350" dirty="0"/>
          </a:p>
        </p:txBody>
      </p:sp>
    </p:spTree>
    <p:extLst>
      <p:ext uri="{BB962C8B-B14F-4D97-AF65-F5344CB8AC3E}">
        <p14:creationId xmlns:p14="http://schemas.microsoft.com/office/powerpoint/2010/main" val="110972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A51A02-7A22-42D0-A760-4EA179B4C62E}"/>
              </a:ext>
            </a:extLst>
          </p:cNvPr>
          <p:cNvSpPr>
            <a:spLocks noGrp="1"/>
          </p:cNvSpPr>
          <p:nvPr>
            <p:ph type="title" idx="4294967295"/>
          </p:nvPr>
        </p:nvSpPr>
        <p:spPr>
          <a:xfrm>
            <a:off x="242646" y="314868"/>
            <a:ext cx="8679898" cy="724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lvl="0" algn="ctr">
              <a:spcBef>
                <a:spcPts val="750"/>
              </a:spcBef>
              <a:defRPr/>
            </a:pPr>
            <a:r>
              <a:rPr lang="es-ES" sz="3600" dirty="0">
                <a:ea typeface="+mn-ea"/>
                <a:cs typeface="Arial" pitchFamily="34" charset="0"/>
              </a:rPr>
              <a:t>Formularios típicos para la solicitud de SSI para adultos</a:t>
            </a:r>
            <a:endParaRPr kumimoji="0" lang="en-US" sz="36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8" name="Rectangle 7">
            <a:extLst>
              <a:ext uri="{FF2B5EF4-FFF2-40B4-BE49-F238E27FC236}">
                <a16:creationId xmlns:a16="http://schemas.microsoft.com/office/drawing/2014/main" id="{65F2E90C-4BF8-4FB8-9A82-618A49441EA2}"/>
              </a:ext>
            </a:extLst>
          </p:cNvPr>
          <p:cNvSpPr/>
          <p:nvPr/>
        </p:nvSpPr>
        <p:spPr>
          <a:xfrm>
            <a:off x="695273" y="1371600"/>
            <a:ext cx="7774643" cy="4608954"/>
          </a:xfrm>
          <a:prstGeom prst="rect">
            <a:avLst/>
          </a:prstGeom>
        </p:spPr>
        <p:txBody>
          <a:bodyPr wrap="square">
            <a:spAutoFit/>
          </a:bodyPr>
          <a:lstStyle/>
          <a:p>
            <a:r>
              <a:rPr lang="en-US" sz="2000" dirty="0" err="1"/>
              <a:t>Formularios</a:t>
            </a:r>
            <a:r>
              <a:rPr lang="en-US" sz="2000" dirty="0"/>
              <a:t> que </a:t>
            </a:r>
            <a:r>
              <a:rPr lang="en-US" sz="2000" dirty="0" err="1"/>
              <a:t>completa</a:t>
            </a:r>
            <a:r>
              <a:rPr lang="en-US" sz="2000" dirty="0"/>
              <a:t> el padre o </a:t>
            </a:r>
            <a:r>
              <a:rPr lang="en-US" sz="2000" dirty="0" err="1"/>
              <a:t>representante</a:t>
            </a:r>
            <a:r>
              <a:rPr lang="en-US" sz="2000" dirty="0"/>
              <a:t> </a:t>
            </a:r>
            <a:r>
              <a:rPr lang="en-US" sz="2000" dirty="0" err="1"/>
              <a:t>autorizado</a:t>
            </a:r>
            <a:r>
              <a:rPr lang="en-US" sz="2000" dirty="0"/>
              <a:t>:</a:t>
            </a:r>
          </a:p>
          <a:p>
            <a:pPr marL="800100" lvl="1" indent="-342900">
              <a:buFont typeface="Arial" panose="020B0604020202020204" pitchFamily="34" charset="0"/>
              <a:buChar char="•"/>
            </a:pPr>
            <a:r>
              <a:rPr lang="en-US" sz="2000" dirty="0" err="1"/>
              <a:t>Aplicación</a:t>
            </a:r>
            <a:r>
              <a:rPr lang="en-US" sz="2000" dirty="0"/>
              <a:t> principal(</a:t>
            </a:r>
            <a:r>
              <a:rPr lang="en-US" sz="2000" dirty="0">
                <a:hlinkClick r:id="rId2"/>
              </a:rPr>
              <a:t>SSA-8000</a:t>
            </a:r>
            <a:r>
              <a:rPr lang="en-US" sz="2000" dirty="0"/>
              <a:t>)</a:t>
            </a:r>
          </a:p>
          <a:p>
            <a:pPr marL="800100" lvl="1" indent="-342900">
              <a:buFont typeface="Arial" panose="020B0604020202020204" pitchFamily="34" charset="0"/>
              <a:buChar char="•"/>
            </a:pPr>
            <a:r>
              <a:rPr lang="en-US" sz="2000" dirty="0"/>
              <a:t>Informe de </a:t>
            </a:r>
            <a:r>
              <a:rPr lang="en-US" sz="2000" dirty="0" err="1"/>
              <a:t>funciones</a:t>
            </a:r>
            <a:r>
              <a:rPr lang="en-US" sz="2000" dirty="0"/>
              <a:t> de </a:t>
            </a:r>
            <a:r>
              <a:rPr lang="en-US" sz="2000" dirty="0" err="1"/>
              <a:t>terceros</a:t>
            </a:r>
            <a:r>
              <a:rPr lang="en-US" sz="2000" dirty="0"/>
              <a:t> (</a:t>
            </a:r>
            <a:r>
              <a:rPr lang="en-US" sz="2000" dirty="0">
                <a:hlinkClick r:id="rId3"/>
              </a:rPr>
              <a:t>SSA-3380</a:t>
            </a:r>
            <a:r>
              <a:rPr lang="en-US" sz="2000" dirty="0"/>
              <a:t>)</a:t>
            </a:r>
          </a:p>
          <a:p>
            <a:pPr marL="800100" lvl="1" indent="-342900">
              <a:buFont typeface="Arial" panose="020B0604020202020204" pitchFamily="34" charset="0"/>
              <a:buChar char="•"/>
            </a:pPr>
            <a:r>
              <a:rPr lang="en-US" sz="2000" dirty="0"/>
              <a:t>Informe de </a:t>
            </a:r>
            <a:r>
              <a:rPr lang="en-US" sz="2000" dirty="0" err="1"/>
              <a:t>discapacidad</a:t>
            </a:r>
            <a:r>
              <a:rPr lang="en-US" sz="2000" dirty="0"/>
              <a:t> (</a:t>
            </a:r>
            <a:r>
              <a:rPr lang="en-US" sz="2000" dirty="0">
                <a:hlinkClick r:id="rId4"/>
              </a:rPr>
              <a:t>SSA-3368</a:t>
            </a:r>
            <a:r>
              <a:rPr lang="en-US" sz="2000" dirty="0"/>
              <a:t>)</a:t>
            </a:r>
          </a:p>
          <a:p>
            <a:pPr marL="214313" indent="-214313">
              <a:buFont typeface="Arial" panose="020B0604020202020204" pitchFamily="34" charset="0"/>
              <a:buChar char="•"/>
            </a:pPr>
            <a:endParaRPr lang="en-US" sz="2000" dirty="0"/>
          </a:p>
          <a:p>
            <a:r>
              <a:rPr lang="es-ES" sz="2000" dirty="0"/>
              <a:t>Formulario que el individuo debe completar por su cuenta, lo mejor que pueda (Informe de función </a:t>
            </a:r>
            <a:r>
              <a:rPr lang="en-US" sz="2000" dirty="0">
                <a:hlinkClick r:id="rId5"/>
              </a:rPr>
              <a:t>SSA-3373</a:t>
            </a:r>
            <a:r>
              <a:rPr lang="en-US" sz="2000" dirty="0"/>
              <a:t>)</a:t>
            </a:r>
          </a:p>
          <a:p>
            <a:pPr marL="214313" indent="-214313">
              <a:buFont typeface="Arial" panose="020B0604020202020204" pitchFamily="34" charset="0"/>
              <a:buChar char="•"/>
            </a:pPr>
            <a:endParaRPr lang="en-US" sz="2000" dirty="0"/>
          </a:p>
          <a:p>
            <a:r>
              <a:rPr lang="en-US" sz="2000" dirty="0" err="1"/>
              <a:t>Formulario</a:t>
            </a:r>
            <a:r>
              <a:rPr lang="en-US" sz="2000" dirty="0"/>
              <a:t> para </a:t>
            </a:r>
            <a:r>
              <a:rPr lang="en-US" sz="2000" dirty="0" err="1"/>
              <a:t>dar</a:t>
            </a:r>
            <a:r>
              <a:rPr lang="en-US" sz="2000" dirty="0"/>
              <a:t> </a:t>
            </a:r>
            <a:r>
              <a:rPr lang="en-US" sz="2000" dirty="0" err="1"/>
              <a:t>permiso</a:t>
            </a:r>
            <a:r>
              <a:rPr lang="en-US" sz="2000" dirty="0"/>
              <a:t> a la SSA para </a:t>
            </a:r>
            <a:r>
              <a:rPr lang="en-US" sz="2000" dirty="0" err="1"/>
              <a:t>recopilar</a:t>
            </a:r>
            <a:r>
              <a:rPr lang="en-US" sz="2000" dirty="0"/>
              <a:t> </a:t>
            </a:r>
            <a:r>
              <a:rPr lang="en-US" sz="2000" dirty="0" err="1"/>
              <a:t>registros</a:t>
            </a:r>
            <a:r>
              <a:rPr lang="en-US" sz="2000" dirty="0"/>
              <a:t> medicos (</a:t>
            </a:r>
            <a:r>
              <a:rPr lang="en-US" sz="2000" dirty="0">
                <a:hlinkClick r:id="rId6"/>
              </a:rPr>
              <a:t>SSA-827</a:t>
            </a:r>
            <a:r>
              <a:rPr lang="en-US" sz="2000" dirty="0"/>
              <a:t>)</a:t>
            </a:r>
          </a:p>
          <a:p>
            <a:endParaRPr lang="en-US" sz="2000" dirty="0"/>
          </a:p>
          <a:p>
            <a:r>
              <a:rPr lang="es-ES" sz="2000" dirty="0"/>
              <a:t>**Después de completar el proceso en línea, un representante del Seguro Social programa una cita para ayudarlo a solicitar los beneficios.**</a:t>
            </a:r>
            <a:endParaRPr lang="en-US" sz="1350" dirty="0"/>
          </a:p>
          <a:p>
            <a:endParaRPr lang="en-US" sz="1350" dirty="0"/>
          </a:p>
        </p:txBody>
      </p:sp>
    </p:spTree>
    <p:extLst>
      <p:ext uri="{BB962C8B-B14F-4D97-AF65-F5344CB8AC3E}">
        <p14:creationId xmlns:p14="http://schemas.microsoft.com/office/powerpoint/2010/main" val="3161177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algn="ctr" eaLnBrk="1" fontAlgn="auto" hangingPunct="1">
              <a:spcAft>
                <a:spcPts val="0"/>
              </a:spcAft>
              <a:defRPr/>
            </a:pPr>
            <a:endParaRPr lang="en-US" altLang="en-US" dirty="0">
              <a:latin typeface="+mn-lt"/>
            </a:endParaRPr>
          </a:p>
        </p:txBody>
      </p:sp>
      <p:sp>
        <p:nvSpPr>
          <p:cNvPr id="55299" name="Rectangle 3"/>
          <p:cNvSpPr>
            <a:spLocks noGrp="1" noChangeArrowheads="1"/>
          </p:cNvSpPr>
          <p:nvPr>
            <p:ph sz="half" idx="2"/>
          </p:nvPr>
        </p:nvSpPr>
        <p:spPr/>
        <p:txBody>
          <a:bodyPr rtlCol="0">
            <a:normAutofit/>
          </a:bodyPr>
          <a:lstStyle/>
          <a:p>
            <a:pPr marL="182880" indent="-182880" eaLnBrk="1" fontAlgn="auto" hangingPunct="1">
              <a:spcAft>
                <a:spcPts val="0"/>
              </a:spcAft>
              <a:buFont typeface="Arial" pitchFamily="34" charset="0"/>
              <a:buChar char="•"/>
              <a:defRPr/>
            </a:pPr>
            <a:r>
              <a:rPr lang="en-US" altLang="en-US" sz="2000" dirty="0">
                <a:hlinkClick r:id="rId2"/>
              </a:rPr>
              <a:t>www.ssa.gov</a:t>
            </a:r>
            <a:endParaRPr lang="en-US" altLang="en-US" sz="2000" dirty="0"/>
          </a:p>
          <a:p>
            <a:pPr marL="182880" indent="-182880">
              <a:defRPr/>
            </a:pPr>
            <a:r>
              <a:rPr lang="en-US" altLang="en-US" sz="2000" dirty="0"/>
              <a:t> </a:t>
            </a:r>
            <a:r>
              <a:rPr lang="en-US" altLang="en-US" sz="2000" dirty="0" err="1"/>
              <a:t>Teléfono</a:t>
            </a:r>
            <a:r>
              <a:rPr lang="en-US" altLang="en-US" sz="2000" dirty="0"/>
              <a:t> : (800) 772-1213</a:t>
            </a:r>
          </a:p>
          <a:p>
            <a:pPr lvl="1" indent="-182880" eaLnBrk="1" fontAlgn="auto" hangingPunct="1">
              <a:spcAft>
                <a:spcPts val="0"/>
              </a:spcAft>
              <a:buFont typeface="Arial" pitchFamily="34" charset="0"/>
              <a:buChar char="•"/>
              <a:defRPr/>
            </a:pPr>
            <a:endParaRPr lang="en-US" altLang="en-US" sz="2400" dirty="0"/>
          </a:p>
          <a:p>
            <a:pPr lvl="1" indent="-182880" eaLnBrk="1" fontAlgn="auto" hangingPunct="1">
              <a:spcAft>
                <a:spcPts val="0"/>
              </a:spcAft>
              <a:buFont typeface="Arial" pitchFamily="34" charset="0"/>
              <a:buChar char="•"/>
              <a:defRPr/>
            </a:pPr>
            <a:r>
              <a:rPr lang="en-US" altLang="en-US" sz="2400" dirty="0"/>
              <a:t> South County Office</a:t>
            </a:r>
          </a:p>
          <a:p>
            <a:pPr marL="548640" lvl="2" indent="0" eaLnBrk="1" fontAlgn="auto" hangingPunct="1">
              <a:spcAft>
                <a:spcPts val="0"/>
              </a:spcAft>
              <a:buFont typeface="Arial" pitchFamily="34" charset="0"/>
              <a:buNone/>
              <a:defRPr/>
            </a:pPr>
            <a:r>
              <a:rPr lang="en-US" altLang="en-US" sz="2000" dirty="0"/>
              <a:t>26051 Acero Road</a:t>
            </a:r>
            <a:br>
              <a:rPr lang="en-US" altLang="en-US" sz="2000" dirty="0"/>
            </a:br>
            <a:r>
              <a:rPr lang="en-US" altLang="en-US" sz="2000" dirty="0"/>
              <a:t>Mission Viejo, CA 92691 </a:t>
            </a:r>
          </a:p>
          <a:p>
            <a:pPr marL="548640" lvl="2" indent="0" eaLnBrk="1" fontAlgn="auto" hangingPunct="1">
              <a:spcAft>
                <a:spcPts val="0"/>
              </a:spcAft>
              <a:buFont typeface="Arial" pitchFamily="34" charset="0"/>
              <a:buNone/>
              <a:defRPr/>
            </a:pPr>
            <a:endParaRPr lang="en-US" altLang="en-US" sz="2000" dirty="0"/>
          </a:p>
          <a:p>
            <a:pPr lvl="1" indent="-182880" eaLnBrk="1" fontAlgn="auto" hangingPunct="1">
              <a:spcAft>
                <a:spcPts val="0"/>
              </a:spcAft>
              <a:buFont typeface="Arial" pitchFamily="34" charset="0"/>
              <a:buChar char="•"/>
              <a:defRPr/>
            </a:pPr>
            <a:r>
              <a:rPr lang="en-US" altLang="en-US" sz="2400" dirty="0"/>
              <a:t> Central Office</a:t>
            </a:r>
          </a:p>
          <a:p>
            <a:pPr marL="548640" lvl="2" indent="0" eaLnBrk="1" fontAlgn="auto" hangingPunct="1">
              <a:spcAft>
                <a:spcPts val="0"/>
              </a:spcAft>
              <a:buFont typeface="Arial" pitchFamily="34" charset="0"/>
              <a:buNone/>
              <a:defRPr/>
            </a:pPr>
            <a:r>
              <a:rPr lang="en-US" altLang="en-US" sz="2000" dirty="0"/>
              <a:t>1851 East First Street (fifth floor), Santa Ana, CA 92705</a:t>
            </a:r>
          </a:p>
          <a:p>
            <a:pPr marL="731520" lvl="2" indent="-182880" eaLnBrk="1" fontAlgn="auto" hangingPunct="1">
              <a:spcAft>
                <a:spcPts val="0"/>
              </a:spcAft>
              <a:buFont typeface="Wingdings" pitchFamily="2" charset="2"/>
              <a:buNone/>
              <a:defRPr/>
            </a:pPr>
            <a:endParaRPr lang="en-US" altLang="en-US" sz="2000" dirty="0">
              <a:latin typeface="Times New Roman" pitchFamily="18" charset="0"/>
            </a:endParaRPr>
          </a:p>
        </p:txBody>
      </p:sp>
      <p:sp>
        <p:nvSpPr>
          <p:cNvPr id="4" name="Content Placeholder 3"/>
          <p:cNvSpPr>
            <a:spLocks noGrp="1"/>
          </p:cNvSpPr>
          <p:nvPr>
            <p:ph sz="quarter" idx="4"/>
          </p:nvPr>
        </p:nvSpPr>
        <p:spPr/>
        <p:txBody>
          <a:bodyPr rtlCol="0">
            <a:normAutofit/>
          </a:bodyPr>
          <a:lstStyle/>
          <a:p>
            <a:pPr marL="182880" indent="-182880" eaLnBrk="1" fontAlgn="auto" hangingPunct="1">
              <a:spcAft>
                <a:spcPts val="0"/>
              </a:spcAft>
              <a:buFont typeface="Arial" pitchFamily="34" charset="0"/>
              <a:buChar char="•"/>
              <a:defRPr/>
            </a:pPr>
            <a:r>
              <a:rPr lang="en-US" altLang="en-US" dirty="0"/>
              <a:t>North Area Office</a:t>
            </a:r>
          </a:p>
          <a:p>
            <a:pPr marL="731520" lvl="2" indent="-182880" eaLnBrk="1" fontAlgn="auto" hangingPunct="1">
              <a:spcAft>
                <a:spcPts val="0"/>
              </a:spcAft>
              <a:buFont typeface="Arial" pitchFamily="34" charset="0"/>
              <a:buChar char="•"/>
              <a:defRPr/>
            </a:pPr>
            <a:r>
              <a:rPr lang="en-US" altLang="en-US" dirty="0"/>
              <a:t>300 South Harbor Blvd.</a:t>
            </a:r>
            <a:br>
              <a:rPr lang="en-US" altLang="en-US" dirty="0"/>
            </a:br>
            <a:r>
              <a:rPr lang="en-US" altLang="en-US" dirty="0"/>
              <a:t>Anaheim, CA 92805 </a:t>
            </a:r>
          </a:p>
          <a:p>
            <a:pPr marL="548640" lvl="2" indent="0" eaLnBrk="1" fontAlgn="auto" hangingPunct="1">
              <a:spcAft>
                <a:spcPts val="0"/>
              </a:spcAft>
              <a:buFont typeface="Arial" pitchFamily="34" charset="0"/>
              <a:buNone/>
              <a:defRPr/>
            </a:pPr>
            <a:endParaRPr lang="en-US" altLang="en-US" dirty="0"/>
          </a:p>
          <a:p>
            <a:pPr lvl="1" indent="-182880" eaLnBrk="1" fontAlgn="auto" hangingPunct="1">
              <a:spcAft>
                <a:spcPts val="0"/>
              </a:spcAft>
              <a:buFont typeface="Arial" pitchFamily="34" charset="0"/>
              <a:buChar char="•"/>
              <a:defRPr/>
            </a:pPr>
            <a:r>
              <a:rPr lang="en-US" altLang="en-US" sz="2400" dirty="0"/>
              <a:t> West Area Office</a:t>
            </a:r>
          </a:p>
          <a:p>
            <a:pPr marL="731520" lvl="2" indent="-182880" eaLnBrk="1" fontAlgn="auto" hangingPunct="1">
              <a:spcAft>
                <a:spcPts val="0"/>
              </a:spcAft>
              <a:buFont typeface="Arial" pitchFamily="34" charset="0"/>
              <a:buChar char="•"/>
              <a:defRPr/>
            </a:pPr>
            <a:r>
              <a:rPr lang="en-US" altLang="en-US" dirty="0"/>
              <a:t>11900 Gilbert Street</a:t>
            </a:r>
            <a:br>
              <a:rPr lang="en-US" altLang="en-US" dirty="0"/>
            </a:br>
            <a:r>
              <a:rPr lang="en-US" altLang="en-US" dirty="0"/>
              <a:t>Garden Grove, CA 92841 </a:t>
            </a:r>
          </a:p>
          <a:p>
            <a:pPr marL="182880" indent="-182880" eaLnBrk="1" fontAlgn="auto" hangingPunct="1">
              <a:spcAft>
                <a:spcPts val="0"/>
              </a:spcAft>
              <a:buFont typeface="Arial" pitchFamily="34" charset="0"/>
              <a:buChar char="•"/>
              <a:defRPr/>
            </a:pPr>
            <a:endParaRPr lang="en-US" dirty="0"/>
          </a:p>
        </p:txBody>
      </p:sp>
      <p:sp>
        <p:nvSpPr>
          <p:cNvPr id="2" name="Rectangle 1">
            <a:extLst>
              <a:ext uri="{FF2B5EF4-FFF2-40B4-BE49-F238E27FC236}">
                <a16:creationId xmlns:a16="http://schemas.microsoft.com/office/drawing/2014/main" id="{51411C59-7313-4D7B-8359-E58D4F39801E}"/>
              </a:ext>
            </a:extLst>
          </p:cNvPr>
          <p:cNvSpPr/>
          <p:nvPr/>
        </p:nvSpPr>
        <p:spPr>
          <a:xfrm>
            <a:off x="-419100" y="678548"/>
            <a:ext cx="9182100" cy="1323439"/>
          </a:xfrm>
          <a:prstGeom prst="rect">
            <a:avLst/>
          </a:prstGeom>
        </p:spPr>
        <p:txBody>
          <a:bodyPr wrap="square">
            <a:spAutoFit/>
          </a:bodyPr>
          <a:lstStyle/>
          <a:p>
            <a:pPr algn="ctr">
              <a:defRPr/>
            </a:pPr>
            <a:r>
              <a:rPr lang="es-ES" altLang="en-US" sz="4000" dirty="0">
                <a:solidFill>
                  <a:srgbClr val="C00000"/>
                </a:solidFill>
              </a:rPr>
              <a:t>Información de contacto de la Administración del Seguro Social</a:t>
            </a:r>
            <a:endParaRPr lang="en-US" altLang="en-US" sz="4000"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F4DD4-868B-0CEC-C97B-C1649290CD87}"/>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FEF5E498-09ED-1986-6D07-B734C2BD2480}"/>
              </a:ext>
            </a:extLst>
          </p:cNvPr>
          <p:cNvSpPr>
            <a:spLocks noGrp="1"/>
          </p:cNvSpPr>
          <p:nvPr>
            <p:ph idx="1"/>
          </p:nvPr>
        </p:nvSpPr>
        <p:spPr/>
        <p:txBody>
          <a:bodyPr/>
          <a:lstStyle/>
          <a:p>
            <a:pPr algn="l"/>
            <a:endParaRPr lang="en-US" dirty="0"/>
          </a:p>
        </p:txBody>
      </p:sp>
      <p:sp>
        <p:nvSpPr>
          <p:cNvPr id="2" name="Rectangle 1">
            <a:extLst>
              <a:ext uri="{FF2B5EF4-FFF2-40B4-BE49-F238E27FC236}">
                <a16:creationId xmlns:a16="http://schemas.microsoft.com/office/drawing/2014/main" id="{872B7AEB-A47C-4DA1-A48A-356EAAA8BE91}"/>
              </a:ext>
            </a:extLst>
          </p:cNvPr>
          <p:cNvSpPr/>
          <p:nvPr/>
        </p:nvSpPr>
        <p:spPr>
          <a:xfrm>
            <a:off x="533400" y="1828800"/>
            <a:ext cx="7772400" cy="3785652"/>
          </a:xfrm>
          <a:prstGeom prst="rect">
            <a:avLst/>
          </a:prstGeom>
        </p:spPr>
        <p:txBody>
          <a:bodyPr wrap="square">
            <a:spAutoFit/>
          </a:bodyPr>
          <a:lstStyle/>
          <a:p>
            <a:pPr marL="285750" indent="-285750">
              <a:buFont typeface="Arial" panose="020B0604020202020204" pitchFamily="34" charset="0"/>
              <a:buChar char="•"/>
            </a:pPr>
            <a:r>
              <a:rPr lang="es-ES" sz="2400" b="1" dirty="0">
                <a:solidFill>
                  <a:srgbClr val="000000"/>
                </a:solidFill>
              </a:rPr>
              <a:t>Ley para lograr mejores experiencias de vida de 2014</a:t>
            </a:r>
          </a:p>
          <a:p>
            <a:pPr marL="285750" indent="-285750">
              <a:buFont typeface="Arial" panose="020B0604020202020204" pitchFamily="34" charset="0"/>
              <a:buChar char="•"/>
            </a:pPr>
            <a:r>
              <a:rPr lang="es-ES" sz="2400" dirty="0"/>
              <a:t>Se agregó el Programa ABLE calificado de la Sección 529A al Código de Rentas Internas.</a:t>
            </a:r>
          </a:p>
          <a:p>
            <a:pPr marL="285750" indent="-285750">
              <a:buFont typeface="Arial" panose="020B0604020202020204" pitchFamily="34" charset="0"/>
              <a:buChar char="•"/>
            </a:pPr>
            <a:r>
              <a:rPr lang="es-ES" sz="2400" dirty="0">
                <a:solidFill>
                  <a:srgbClr val="000000"/>
                </a:solidFill>
              </a:rPr>
              <a:t>Permitió a los estados crear programas de ahorro e inversión con ventajas fiscales para personas con discapacidades.</a:t>
            </a:r>
          </a:p>
          <a:p>
            <a:pPr marL="285750" indent="-285750">
              <a:buFont typeface="Arial" panose="020B0604020202020204" pitchFamily="34" charset="0"/>
              <a:buChar char="•"/>
            </a:pPr>
            <a:r>
              <a:rPr lang="es-ES" sz="2400" dirty="0">
                <a:solidFill>
                  <a:srgbClr val="000000"/>
                </a:solidFill>
              </a:rPr>
              <a:t>Establece que los activos en su cuenta ABLE no afectarán la elegibilidad para beneficios sujetos a verificación de recursos como SSI o </a:t>
            </a:r>
            <a:r>
              <a:rPr lang="es-ES" sz="2400" dirty="0" err="1">
                <a:solidFill>
                  <a:srgbClr val="000000"/>
                </a:solidFill>
              </a:rPr>
              <a:t>Medi</a:t>
            </a:r>
            <a:r>
              <a:rPr lang="es-ES" sz="2400" dirty="0">
                <a:solidFill>
                  <a:srgbClr val="000000"/>
                </a:solidFill>
              </a:rPr>
              <a:t>-Cal.</a:t>
            </a:r>
            <a:endParaRPr lang="en-US" sz="2400" b="1" dirty="0">
              <a:solidFill>
                <a:srgbClr val="000000"/>
              </a:solidFill>
            </a:endParaRPr>
          </a:p>
          <a:p>
            <a:pPr marL="285750" indent="-285750">
              <a:buFont typeface="Arial" panose="020B0604020202020204" pitchFamily="34" charset="0"/>
              <a:buChar char="•"/>
            </a:pPr>
            <a:r>
              <a:rPr lang="en-US" sz="2400" b="1" dirty="0">
                <a:solidFill>
                  <a:srgbClr val="000000"/>
                </a:solidFill>
                <a:hlinkClick r:id="rId2"/>
              </a:rPr>
              <a:t>www.calable.ca.gov</a:t>
            </a:r>
            <a:r>
              <a:rPr lang="en-US" sz="2400" b="1" dirty="0">
                <a:solidFill>
                  <a:srgbClr val="000000"/>
                </a:solidFill>
              </a:rPr>
              <a:t> </a:t>
            </a:r>
            <a:endParaRPr lang="en-US" sz="2400" dirty="0"/>
          </a:p>
        </p:txBody>
      </p:sp>
      <p:sp>
        <p:nvSpPr>
          <p:cNvPr id="3" name="Rectangle 2">
            <a:extLst>
              <a:ext uri="{FF2B5EF4-FFF2-40B4-BE49-F238E27FC236}">
                <a16:creationId xmlns:a16="http://schemas.microsoft.com/office/drawing/2014/main" id="{AF0D5FEB-838C-4712-AF09-FC3DC0571030}"/>
              </a:ext>
            </a:extLst>
          </p:cNvPr>
          <p:cNvSpPr/>
          <p:nvPr/>
        </p:nvSpPr>
        <p:spPr>
          <a:xfrm>
            <a:off x="990600" y="685800"/>
            <a:ext cx="6464590" cy="707886"/>
          </a:xfrm>
          <a:prstGeom prst="rect">
            <a:avLst/>
          </a:prstGeom>
        </p:spPr>
        <p:txBody>
          <a:bodyPr wrap="none">
            <a:spAutoFit/>
          </a:bodyPr>
          <a:lstStyle/>
          <a:p>
            <a:r>
              <a:rPr lang="en-US" sz="4000" dirty="0">
                <a:solidFill>
                  <a:srgbClr val="C00000"/>
                </a:solidFill>
              </a:rPr>
              <a:t>AHORRE $$$ CON CAL ABLE</a:t>
            </a:r>
          </a:p>
        </p:txBody>
      </p:sp>
    </p:spTree>
    <p:extLst>
      <p:ext uri="{BB962C8B-B14F-4D97-AF65-F5344CB8AC3E}">
        <p14:creationId xmlns:p14="http://schemas.microsoft.com/office/powerpoint/2010/main" val="1171979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continued"/>
          <p:cNvSpPr>
            <a:spLocks noGrp="1"/>
          </p:cNvSpPr>
          <p:nvPr>
            <p:ph type="title"/>
          </p:nvPr>
        </p:nvSpPr>
        <p:spPr/>
        <p:txBody>
          <a:bodyPr/>
          <a:lstStyle/>
          <a:p>
            <a:endParaRPr lang="en-US" sz="36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Act Continued&#10;&#10;Before&#10;A person with a disability, collecting on public benefit programs was not able to save more than $2,000 without their SSI being suspended&#10;&#10;Now&#10;You can save $14,000 per year and up to $100,000 in total before benefits are impacted&#10;"/>
          <p:cNvSpPr>
            <a:spLocks noGrp="1"/>
          </p:cNvSpPr>
          <p:nvPr>
            <p:ph sz="half" idx="1"/>
          </p:nvPr>
        </p:nvSpPr>
        <p:spPr>
          <a:xfrm>
            <a:off x="822960" y="1709736"/>
            <a:ext cx="3703320" cy="4310063"/>
          </a:xfrm>
        </p:spPr>
        <p:txBody>
          <a:bodyPr>
            <a:normAutofit/>
          </a:bodyPr>
          <a:lstStyle/>
          <a:p>
            <a:pPr lvl="1"/>
            <a:r>
              <a:rPr lang="es-ES" sz="2100" dirty="0">
                <a:latin typeface="Arial" panose="020B0604020202020204" pitchFamily="34" charset="0"/>
                <a:cs typeface="Arial" panose="020B0604020202020204" pitchFamily="34" charset="0"/>
              </a:rPr>
              <a:t>Antes de la Ley ABLE</a:t>
            </a:r>
          </a:p>
          <a:p>
            <a:pPr lvl="2"/>
            <a:r>
              <a:rPr lang="en-US" sz="1800" dirty="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Una persona con una discapacidad no podría ahorrar más de $2,000 sin afectar su SSI</a:t>
            </a:r>
            <a:endParaRPr lang="en-US" sz="1800" dirty="0">
              <a:latin typeface="Arial" panose="020B0604020202020204" pitchFamily="34" charset="0"/>
              <a:cs typeface="Arial" panose="020B0604020202020204" pitchFamily="34" charset="0"/>
            </a:endParaRPr>
          </a:p>
          <a:p>
            <a:pPr lvl="1"/>
            <a:r>
              <a:rPr lang="en-US" sz="2100" dirty="0" err="1">
                <a:latin typeface="Arial" panose="020B0604020202020204" pitchFamily="34" charset="0"/>
                <a:cs typeface="Arial" panose="020B0604020202020204" pitchFamily="34" charset="0"/>
              </a:rPr>
              <a:t>Ahora</a:t>
            </a:r>
            <a:endParaRPr lang="en-US" sz="2100" dirty="0">
              <a:latin typeface="Arial" panose="020B0604020202020204" pitchFamily="34" charset="0"/>
              <a:cs typeface="Arial" panose="020B0604020202020204" pitchFamily="34" charset="0"/>
            </a:endParaRPr>
          </a:p>
          <a:p>
            <a:pPr lvl="2">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Puede ahorrar hasta $17,000 por año y hasta $100,000 en total antes de que SSI se vea afectado</a:t>
            </a:r>
            <a:endParaRPr lang="en-US" sz="1800" dirty="0">
              <a:latin typeface="Arial" panose="020B0604020202020204" pitchFamily="34" charset="0"/>
              <a:cs typeface="Arial" panose="020B0604020202020204" pitchFamily="34" charset="0"/>
            </a:endParaRPr>
          </a:p>
          <a:p>
            <a:pPr lvl="1">
              <a:lnSpc>
                <a:spcPct val="100000"/>
              </a:lnSpc>
            </a:pPr>
            <a:r>
              <a:rPr lang="es-ES" sz="1800" dirty="0" err="1">
                <a:latin typeface="Arial" panose="020B0604020202020204" pitchFamily="34" charset="0"/>
                <a:cs typeface="Arial" panose="020B0604020202020204" pitchFamily="34" charset="0"/>
              </a:rPr>
              <a:t>CalABLE</a:t>
            </a:r>
            <a:r>
              <a:rPr lang="es-ES" sz="1800" dirty="0">
                <a:latin typeface="Arial" panose="020B0604020202020204" pitchFamily="34" charset="0"/>
                <a:cs typeface="Arial" panose="020B0604020202020204" pitchFamily="34" charset="0"/>
              </a:rPr>
              <a:t> rechazará automáticamente el exceso de contribuciones</a:t>
            </a:r>
            <a:endParaRPr lang="en-US" sz="1800" dirty="0"/>
          </a:p>
          <a:p>
            <a:pPr marL="288036" lvl="2" indent="0">
              <a:buNone/>
            </a:pPr>
            <a:endParaRPr lang="en-US" sz="105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598860045"/>
              </p:ext>
            </p:extLst>
          </p:nvPr>
        </p:nvGraphicFramePr>
        <p:xfrm>
          <a:off x="4711695" y="1600200"/>
          <a:ext cx="4023122"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FAB73BC-B049-4115-A692-8D63A059BFB8}" type="slidenum">
              <a:rPr lang="en-US" sz="1800">
                <a:solidFill>
                  <a:schemeClr val="tx1"/>
                </a:solidFill>
                <a:latin typeface="Arial" panose="020B0604020202020204" pitchFamily="34" charset="0"/>
                <a:cs typeface="Arial" panose="020B0604020202020204" pitchFamily="34" charset="0"/>
              </a:rPr>
              <a:t>39</a:t>
            </a:fld>
            <a:endParaRPr lang="en-US" sz="18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9092" y="5189088"/>
            <a:ext cx="245725" cy="346842"/>
          </a:xfrm>
          <a:prstGeom prst="rect">
            <a:avLst/>
          </a:prstGeom>
        </p:spPr>
      </p:pic>
      <p:sp>
        <p:nvSpPr>
          <p:cNvPr id="5" name="Rectangle 4">
            <a:extLst>
              <a:ext uri="{FF2B5EF4-FFF2-40B4-BE49-F238E27FC236}">
                <a16:creationId xmlns:a16="http://schemas.microsoft.com/office/drawing/2014/main" id="{AD5D6AAA-9EE1-4CCB-93A8-FABD2D66600D}"/>
              </a:ext>
            </a:extLst>
          </p:cNvPr>
          <p:cNvSpPr/>
          <p:nvPr/>
        </p:nvSpPr>
        <p:spPr>
          <a:xfrm>
            <a:off x="174973" y="729734"/>
            <a:ext cx="8559843" cy="707886"/>
          </a:xfrm>
          <a:prstGeom prst="rect">
            <a:avLst/>
          </a:prstGeom>
        </p:spPr>
        <p:txBody>
          <a:bodyPr wrap="square">
            <a:spAutoFit/>
          </a:bodyPr>
          <a:lstStyle/>
          <a:p>
            <a:r>
              <a:rPr lang="es-ES" sz="4000" dirty="0">
                <a:solidFill>
                  <a:srgbClr val="C00000"/>
                </a:solidFill>
              </a:rPr>
              <a:t>Contribuciones de la cuenta CALABLE</a:t>
            </a:r>
            <a:endParaRPr lang="en-US" sz="4000" dirty="0">
              <a:solidFill>
                <a:srgbClr val="C00000"/>
              </a:solidFill>
            </a:endParaRPr>
          </a:p>
        </p:txBody>
      </p:sp>
    </p:spTree>
    <p:extLst>
      <p:ext uri="{BB962C8B-B14F-4D97-AF65-F5344CB8AC3E}">
        <p14:creationId xmlns:p14="http://schemas.microsoft.com/office/powerpoint/2010/main" val="5373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endParaRPr lang="en-US" altLang="en-US" dirty="0">
              <a:latin typeface="+mn-lt"/>
            </a:endParaRPr>
          </a:p>
        </p:txBody>
      </p:sp>
      <p:sp>
        <p:nvSpPr>
          <p:cNvPr id="20483" name="Rectangle 3"/>
          <p:cNvSpPr>
            <a:spLocks noGrp="1" noChangeArrowheads="1"/>
          </p:cNvSpPr>
          <p:nvPr>
            <p:ph idx="1"/>
          </p:nvPr>
        </p:nvSpPr>
        <p:spPr>
          <a:xfrm>
            <a:off x="457200" y="1676400"/>
            <a:ext cx="8229600" cy="4495800"/>
          </a:xfrm>
        </p:spPr>
        <p:txBody>
          <a:bodyPr/>
          <a:lstStyle/>
          <a:p>
            <a:pPr>
              <a:spcAft>
                <a:spcPts val="1200"/>
              </a:spcAft>
            </a:pPr>
            <a:r>
              <a:rPr lang="en-US" altLang="en-US" dirty="0" err="1"/>
              <a:t>Programa</a:t>
            </a:r>
            <a:r>
              <a:rPr lang="en-US" altLang="en-US" dirty="0"/>
              <a:t> a Adult Services branch de Orange County Social Services Agency</a:t>
            </a:r>
          </a:p>
          <a:p>
            <a:pPr>
              <a:spcAft>
                <a:spcPts val="1200"/>
              </a:spcAft>
            </a:pPr>
            <a:r>
              <a:rPr lang="en-US" altLang="en-US" dirty="0" err="1"/>
              <a:t>Supervisado</a:t>
            </a:r>
            <a:r>
              <a:rPr lang="en-US" altLang="en-US" dirty="0"/>
              <a:t> por California Department of Social Services (CDSS)</a:t>
            </a:r>
          </a:p>
          <a:p>
            <a:pPr>
              <a:spcAft>
                <a:spcPts val="1200"/>
              </a:spcAft>
            </a:pPr>
            <a:r>
              <a:rPr lang="es-ES" altLang="en-US" dirty="0"/>
              <a:t>Fondos para proveedores de atención para que una persona pueda vivir de forma segura en su hogar (propio o familiar)</a:t>
            </a:r>
          </a:p>
          <a:p>
            <a:pPr lvl="1">
              <a:spcAft>
                <a:spcPts val="1200"/>
              </a:spcAft>
            </a:pPr>
            <a:r>
              <a:rPr lang="es-ES" altLang="en-US" dirty="0"/>
              <a:t>Incluye aquellos que podrían regresar a casa desde un hospital, centro de enfermería o alojamiento y atención.</a:t>
            </a:r>
          </a:p>
          <a:p>
            <a:pPr lvl="1">
              <a:spcAft>
                <a:spcPts val="1200"/>
              </a:spcAft>
            </a:pPr>
            <a:r>
              <a:rPr lang="es-ES" altLang="en-US" dirty="0"/>
              <a:t>IHSS es una alternativa a la atención fuera del hogar</a:t>
            </a:r>
          </a:p>
          <a:p>
            <a:pPr lvl="1">
              <a:spcAft>
                <a:spcPts val="1200"/>
              </a:spcAft>
            </a:pPr>
            <a:r>
              <a:rPr lang="en-US" altLang="en-US" dirty="0" err="1"/>
              <a:t>Salario</a:t>
            </a:r>
            <a:r>
              <a:rPr lang="en-US" altLang="en-US" dirty="0"/>
              <a:t> actual de OC = $16,75/hora (a </a:t>
            </a:r>
            <a:r>
              <a:rPr lang="en-US" altLang="en-US" dirty="0" err="1"/>
              <a:t>octubre</a:t>
            </a:r>
            <a:r>
              <a:rPr lang="en-US" altLang="en-US" dirty="0"/>
              <a:t> de 2023)</a:t>
            </a:r>
          </a:p>
        </p:txBody>
      </p:sp>
      <p:sp>
        <p:nvSpPr>
          <p:cNvPr id="2" name="Rectangle 1">
            <a:extLst>
              <a:ext uri="{FF2B5EF4-FFF2-40B4-BE49-F238E27FC236}">
                <a16:creationId xmlns:a16="http://schemas.microsoft.com/office/drawing/2014/main" id="{B53C009C-BC69-486E-BBA9-70D1897F5DEC}"/>
              </a:ext>
            </a:extLst>
          </p:cNvPr>
          <p:cNvSpPr/>
          <p:nvPr/>
        </p:nvSpPr>
        <p:spPr>
          <a:xfrm>
            <a:off x="457200" y="685800"/>
            <a:ext cx="4426212" cy="707886"/>
          </a:xfrm>
          <a:prstGeom prst="rect">
            <a:avLst/>
          </a:prstGeom>
        </p:spPr>
        <p:txBody>
          <a:bodyPr wrap="none">
            <a:spAutoFit/>
          </a:bodyPr>
          <a:lstStyle/>
          <a:p>
            <a:r>
              <a:rPr lang="en-US" altLang="en-US" sz="4000" dirty="0" err="1">
                <a:solidFill>
                  <a:srgbClr val="C00000"/>
                </a:solidFill>
              </a:rPr>
              <a:t>Descripción</a:t>
            </a:r>
            <a:r>
              <a:rPr lang="en-US" altLang="en-US" sz="4000" dirty="0">
                <a:solidFill>
                  <a:srgbClr val="C00000"/>
                </a:solidFill>
              </a:rPr>
              <a:t> general</a:t>
            </a:r>
            <a:endParaRPr lang="en-US" sz="4000"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defRPr/>
            </a:pPr>
            <a:r>
              <a:rPr lang="en-US" dirty="0" err="1">
                <a:solidFill>
                  <a:srgbClr val="C00000"/>
                </a:solidFill>
              </a:rPr>
              <a:t>Opciones</a:t>
            </a:r>
            <a:r>
              <a:rPr lang="en-US" dirty="0">
                <a:solidFill>
                  <a:srgbClr val="C00000"/>
                </a:solidFill>
              </a:rPr>
              <a:t> de </a:t>
            </a:r>
            <a:r>
              <a:rPr lang="en-US" dirty="0" err="1">
                <a:solidFill>
                  <a:srgbClr val="C00000"/>
                </a:solidFill>
              </a:rPr>
              <a:t>vivienda</a:t>
            </a:r>
            <a:r>
              <a:rPr lang="en-US" dirty="0">
                <a:solidFill>
                  <a:srgbClr val="C00000"/>
                </a:solidFill>
              </a:rPr>
              <a:t> </a:t>
            </a:r>
            <a:r>
              <a:rPr lang="en-US" dirty="0" err="1">
                <a:solidFill>
                  <a:srgbClr val="C00000"/>
                </a:solidFill>
              </a:rPr>
              <a:t>asequible</a:t>
            </a:r>
            <a:endParaRPr lang="en-US" dirty="0">
              <a:solidFill>
                <a:srgbClr val="C00000"/>
              </a:solidFill>
            </a:endParaRP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2" y="487362"/>
            <a:ext cx="7521575" cy="549275"/>
          </a:xfrm>
        </p:spPr>
        <p:txBody>
          <a:bodyPr>
            <a:noAutofit/>
          </a:bodyPr>
          <a:lstStyle/>
          <a:p>
            <a:pPr>
              <a:defRPr/>
            </a:pPr>
            <a:r>
              <a:rPr lang="en-US" sz="4000" dirty="0" err="1">
                <a:solidFill>
                  <a:srgbClr val="C00000"/>
                </a:solidFill>
              </a:rPr>
              <a:t>Tipos</a:t>
            </a:r>
            <a:r>
              <a:rPr lang="en-US" sz="4000" dirty="0">
                <a:solidFill>
                  <a:srgbClr val="C00000"/>
                </a:solidFill>
              </a:rPr>
              <a:t> de </a:t>
            </a:r>
            <a:r>
              <a:rPr lang="en-US" sz="4000" dirty="0" err="1">
                <a:solidFill>
                  <a:srgbClr val="C00000"/>
                </a:solidFill>
              </a:rPr>
              <a:t>vivienda</a:t>
            </a:r>
            <a:r>
              <a:rPr lang="en-US" sz="4000" dirty="0">
                <a:solidFill>
                  <a:srgbClr val="C00000"/>
                </a:solidFill>
              </a:rPr>
              <a:t> </a:t>
            </a:r>
            <a:r>
              <a:rPr lang="en-US" sz="4000" dirty="0" err="1">
                <a:solidFill>
                  <a:srgbClr val="C00000"/>
                </a:solidFill>
              </a:rPr>
              <a:t>asequible</a:t>
            </a:r>
            <a:endParaRPr lang="en-US" sz="4000" dirty="0">
              <a:solidFill>
                <a:srgbClr val="C00000"/>
              </a:solidFill>
            </a:endParaRPr>
          </a:p>
        </p:txBody>
      </p:sp>
      <p:sp>
        <p:nvSpPr>
          <p:cNvPr id="74755" name="Content Placeholder 2"/>
          <p:cNvSpPr>
            <a:spLocks noGrp="1"/>
          </p:cNvSpPr>
          <p:nvPr>
            <p:ph idx="1"/>
          </p:nvPr>
        </p:nvSpPr>
        <p:spPr>
          <a:xfrm>
            <a:off x="457199" y="1295400"/>
            <a:ext cx="8229600" cy="4724400"/>
          </a:xfrm>
        </p:spPr>
        <p:txBody>
          <a:bodyPr/>
          <a:lstStyle/>
          <a:p>
            <a:pPr>
              <a:spcAft>
                <a:spcPts val="1200"/>
              </a:spcAft>
            </a:pPr>
            <a:r>
              <a:rPr lang="es-ES" altLang="en-US" sz="1400" b="1" dirty="0"/>
              <a:t>Programa de Vales de Elección de Vivienda (HCV): </a:t>
            </a:r>
            <a:r>
              <a:rPr lang="es-ES" altLang="en-US" sz="1400" dirty="0"/>
              <a:t>permite a una familia mudarse a una unidad de su elección si el propietario decide participar en el Programa HCV (también conocido como Vale de Sección 8).</a:t>
            </a:r>
          </a:p>
          <a:p>
            <a:pPr>
              <a:spcAft>
                <a:spcPts val="1200"/>
              </a:spcAft>
            </a:pPr>
            <a:r>
              <a:rPr lang="es-ES" altLang="en-US" sz="1400" b="1" dirty="0"/>
              <a:t>Programa de vales basados en proyectos (PBV): </a:t>
            </a:r>
            <a:r>
              <a:rPr lang="es-ES" altLang="en-US" sz="1400" dirty="0"/>
              <a:t>brinda asistencia con el alquiler en complejos de apartamentos seleccionados dentro de la ciudad. El vale está vinculado al complejo de apartamentos, por lo que la persona no necesita tener un vale de la Sección 8.</a:t>
            </a:r>
          </a:p>
          <a:p>
            <a:pPr>
              <a:spcAft>
                <a:spcPts val="1200"/>
              </a:spcAft>
            </a:pPr>
            <a:r>
              <a:rPr lang="es-ES" altLang="en-US" sz="1400" b="1" dirty="0"/>
              <a:t>Propiedades de crédito fiscal para viviendas de bajos ingresos (LIHTC): </a:t>
            </a:r>
            <a:r>
              <a:rPr lang="es-ES" altLang="en-US" sz="1400" dirty="0"/>
              <a:t>el programa LIHTC otorga a las agencias estatales y locales que asignan LIHTC la autoridad para emitir créditos fiscales para la compra, rehabilitación o nueva construcción de viviendas de alquiler dirigidas a hogares de bajos ingresos. El complejo de apartamentos recibe el crédito fiscal, que se transfiere al inquilino en forma de alquiler subvencionado.</a:t>
            </a:r>
          </a:p>
          <a:p>
            <a:pPr>
              <a:spcAft>
                <a:spcPts val="1200"/>
              </a:spcAft>
            </a:pPr>
            <a:r>
              <a:rPr lang="es-ES" altLang="en-US" sz="1400" b="1" dirty="0"/>
              <a:t>Programa de Vivienda de Apoyo de la Sección 811 para Personas con Discapacidades: </a:t>
            </a:r>
            <a:r>
              <a:rPr lang="es-ES" altLang="en-US" sz="1400" dirty="0"/>
              <a:t>HUD proporciona fondos para desarrollar y subsidiar viviendas de alquiler con la disponibilidad de servicios de apoyo para adultos con discapacidades de ingresos muy bajos y extremadamente bajos.</a:t>
            </a:r>
          </a:p>
          <a:p>
            <a:pPr>
              <a:spcAft>
                <a:spcPts val="1200"/>
              </a:spcAft>
            </a:pPr>
            <a:r>
              <a:rPr lang="es-ES" altLang="en-US" sz="1400" b="1" dirty="0"/>
              <a:t>Programa de Vivienda de Apoyo para Personas Mayores de la Sección 202: </a:t>
            </a:r>
            <a:r>
              <a:rPr lang="es-ES" altLang="en-US" sz="1400" dirty="0"/>
              <a:t>brinda a personas mayores de muy bajos ingresos opciones que les permiten vivir de forma independiente, pero en un ambiente que brinda actividades de apoyo como limpieza, cocina, transporte, etc. El programa es similar al Programa de Vivienda de Apoyo para Personas Mayores. Personas con Discapacidad (Artículo 811).</a:t>
            </a:r>
            <a:endParaRPr lang="en-US" alt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endParaRPr lang="en-US" sz="3000" dirty="0"/>
          </a:p>
        </p:txBody>
      </p:sp>
      <p:sp>
        <p:nvSpPr>
          <p:cNvPr id="3" name="Content Placeholder 2"/>
          <p:cNvSpPr>
            <a:spLocks noGrp="1"/>
          </p:cNvSpPr>
          <p:nvPr>
            <p:ph idx="1"/>
          </p:nvPr>
        </p:nvSpPr>
        <p:spPr>
          <a:xfrm>
            <a:off x="838200" y="1580184"/>
            <a:ext cx="7696200" cy="4267200"/>
          </a:xfrm>
        </p:spPr>
        <p:txBody>
          <a:bodyPr rtlCol="0">
            <a:noAutofit/>
          </a:bodyPr>
          <a:lstStyle/>
          <a:p>
            <a:pPr marL="182880" indent="-182880">
              <a:defRPr/>
            </a:pPr>
            <a:r>
              <a:rPr lang="es-ES" sz="2000" dirty="0"/>
              <a:t>Los subsidios de vivienda del gobierno federal son administrados por el Departamento de Vivienda y Desarrollo Urbano (HUD) a través del programa de Vales de Elección de Vivienda (también conocido como “Sección 8”)</a:t>
            </a:r>
            <a:endParaRPr lang="en-US" sz="700" dirty="0"/>
          </a:p>
          <a:p>
            <a:pPr marL="182880" indent="-182880">
              <a:defRPr/>
            </a:pPr>
            <a:r>
              <a:rPr lang="es-ES" sz="2000" dirty="0"/>
              <a:t>Las Agencias de Vivienda Pública (PHA) distribuyen vales de vivienda a los solicitantes calificados; hay cuatro PHA en el Condado de Orange.</a:t>
            </a:r>
          </a:p>
          <a:p>
            <a:pPr marL="525780" lvl="1" indent="-182880">
              <a:defRPr/>
            </a:pPr>
            <a:r>
              <a:rPr lang="es-ES" sz="2000" dirty="0"/>
              <a:t>Autoridad de Vivienda de Garden Grove</a:t>
            </a:r>
          </a:p>
          <a:p>
            <a:pPr marL="525780" lvl="1" indent="-182880">
              <a:defRPr/>
            </a:pPr>
            <a:r>
              <a:rPr lang="es-ES" sz="2000" dirty="0"/>
              <a:t>Autoridad de Vivienda de Santa Ana</a:t>
            </a:r>
          </a:p>
          <a:p>
            <a:pPr marL="525780" lvl="1" indent="-182880">
              <a:defRPr/>
            </a:pPr>
            <a:r>
              <a:rPr lang="es-ES" sz="2000" dirty="0"/>
              <a:t>Autoridad de Vivienda de Anaheim</a:t>
            </a:r>
          </a:p>
          <a:p>
            <a:pPr marL="525780" lvl="1" indent="-182880">
              <a:defRPr/>
            </a:pPr>
            <a:r>
              <a:rPr lang="es-ES" sz="2000" dirty="0"/>
              <a:t>Autoridad de Vivienda del Condado de Orange: cubre todas las ciudades excepto aquellas que tienen su propia autoridad de vivienda.</a:t>
            </a:r>
            <a:endParaRPr lang="en-US" sz="900" dirty="0"/>
          </a:p>
          <a:p>
            <a:pPr marL="182880" indent="-182880">
              <a:defRPr/>
            </a:pPr>
            <a:r>
              <a:rPr lang="es-ES" sz="2000" dirty="0"/>
              <a:t>Los beneficiarios de vales generalmente pagan entre el 30% y el 40% de sus ingresos mensuales en alquiler.</a:t>
            </a:r>
            <a:endParaRPr lang="en-US" sz="2000" dirty="0"/>
          </a:p>
        </p:txBody>
      </p:sp>
      <p:sp>
        <p:nvSpPr>
          <p:cNvPr id="4" name="Rectangle 3">
            <a:extLst>
              <a:ext uri="{FF2B5EF4-FFF2-40B4-BE49-F238E27FC236}">
                <a16:creationId xmlns:a16="http://schemas.microsoft.com/office/drawing/2014/main" id="{CAB28E87-665D-4DFC-8CBB-48E0265A7644}"/>
              </a:ext>
            </a:extLst>
          </p:cNvPr>
          <p:cNvSpPr/>
          <p:nvPr/>
        </p:nvSpPr>
        <p:spPr>
          <a:xfrm>
            <a:off x="304801" y="352961"/>
            <a:ext cx="8534400" cy="1200329"/>
          </a:xfrm>
          <a:prstGeom prst="rect">
            <a:avLst/>
          </a:prstGeom>
        </p:spPr>
        <p:txBody>
          <a:bodyPr wrap="square">
            <a:spAutoFit/>
          </a:bodyPr>
          <a:lstStyle/>
          <a:p>
            <a:pPr>
              <a:defRPr/>
            </a:pPr>
            <a:r>
              <a:rPr lang="es-ES" sz="3600" dirty="0">
                <a:solidFill>
                  <a:srgbClr val="C00000"/>
                </a:solidFill>
              </a:rPr>
              <a:t>Programa Federal de Vales de Elección de Vivienda (HCV)</a:t>
            </a:r>
            <a:endParaRPr lang="en-US" sz="3600" dirty="0">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943600"/>
          </a:xfrm>
        </p:spPr>
        <p:txBody>
          <a:bodyPr rtlCol="0">
            <a:normAutofit/>
          </a:bodyPr>
          <a:lstStyle/>
          <a:p>
            <a:pPr marL="182880" indent="-182880">
              <a:spcAft>
                <a:spcPts val="600"/>
              </a:spcAft>
              <a:defRPr/>
            </a:pPr>
            <a:r>
              <a:rPr lang="es-ES" dirty="0"/>
              <a:t>Criterios generales para calificar para un Vale de Elección de Vivienda (vale de la Sección 8)</a:t>
            </a:r>
          </a:p>
          <a:p>
            <a:pPr marL="457200" indent="-457200">
              <a:spcAft>
                <a:spcPts val="600"/>
              </a:spcAft>
              <a:buFont typeface="+mj-lt"/>
              <a:buAutoNum type="arabicPeriod"/>
              <a:defRPr/>
            </a:pPr>
            <a:r>
              <a:rPr lang="es-ES" dirty="0"/>
              <a:t>Ancianos, personas con discapacidades u otras familias e individuos de muy bajos ingresos</a:t>
            </a:r>
          </a:p>
          <a:p>
            <a:pPr lvl="1">
              <a:spcAft>
                <a:spcPts val="600"/>
              </a:spcAft>
              <a:defRPr/>
            </a:pPr>
            <a:r>
              <a:rPr lang="es-ES" sz="1500" dirty="0"/>
              <a:t>Ingresos muy bajos significa un ingreso anual bruto (todos los ingresos recibidos) igual o inferior al 50% del ingreso medio del área</a:t>
            </a:r>
            <a:endParaRPr lang="en-US" dirty="0"/>
          </a:p>
          <a:p>
            <a:pPr marL="0" indent="0" eaLnBrk="1" fontAlgn="auto" hangingPunct="1">
              <a:spcAft>
                <a:spcPts val="600"/>
              </a:spcAft>
              <a:buFont typeface="Arial" charset="0"/>
              <a:buNone/>
              <a:defRPr/>
            </a:pPr>
            <a:endParaRPr lang="en-US" dirty="0"/>
          </a:p>
          <a:p>
            <a:pPr marL="182880" indent="-182880" eaLnBrk="1" fontAlgn="auto" hangingPunct="1">
              <a:spcAft>
                <a:spcPts val="600"/>
              </a:spcAft>
              <a:buFont typeface="Arial" pitchFamily="34" charset="0"/>
              <a:buAutoNum type="arabicPeriod"/>
              <a:defRPr/>
            </a:pPr>
            <a:endParaRPr lang="en-US" dirty="0"/>
          </a:p>
          <a:p>
            <a:pPr marL="182880" indent="-182880" eaLnBrk="1" fontAlgn="auto" hangingPunct="1">
              <a:spcAft>
                <a:spcPts val="600"/>
              </a:spcAft>
              <a:buFont typeface="Arial" pitchFamily="34" charset="0"/>
              <a:buAutoNum type="arabicPeriod"/>
              <a:defRPr/>
            </a:pPr>
            <a:endParaRPr lang="en-US" dirty="0"/>
          </a:p>
          <a:p>
            <a:pPr marL="182880" indent="-182880" eaLnBrk="1" fontAlgn="auto" hangingPunct="1">
              <a:spcAft>
                <a:spcPts val="600"/>
              </a:spcAft>
              <a:buFont typeface="Arial" pitchFamily="34" charset="0"/>
              <a:buAutoNum type="arabicPeriod"/>
              <a:defRPr/>
            </a:pPr>
            <a:endParaRPr lang="en-US" dirty="0"/>
          </a:p>
          <a:p>
            <a:pPr marL="182880" indent="-182880">
              <a:spcAft>
                <a:spcPts val="600"/>
              </a:spcAft>
              <a:buFont typeface="Arial" pitchFamily="34" charset="0"/>
              <a:buAutoNum type="arabicPeriod"/>
              <a:defRPr/>
            </a:pPr>
            <a:r>
              <a:rPr lang="es-ES" dirty="0"/>
              <a:t>Al menos un miembro de la familia en el hogar debe tener ciudadanía estadounidense o estatus migratorio legal.</a:t>
            </a:r>
          </a:p>
          <a:p>
            <a:pPr marL="182880" indent="-182880">
              <a:spcAft>
                <a:spcPts val="600"/>
              </a:spcAft>
              <a:buFont typeface="Arial" pitchFamily="34" charset="0"/>
              <a:buAutoNum type="arabicPeriod"/>
              <a:defRPr/>
            </a:pPr>
            <a:r>
              <a:rPr lang="es-ES" dirty="0"/>
              <a:t>A la fecha de la solicitud, el jefe de hogar debe tener 18 años.</a:t>
            </a:r>
            <a:endParaRPr lang="en-US" dirty="0"/>
          </a:p>
          <a:p>
            <a:pPr marL="466344" lvl="3" indent="0" eaLnBrk="1" fontAlgn="auto" hangingPunct="1">
              <a:spcAft>
                <a:spcPts val="0"/>
              </a:spcAft>
              <a:buFont typeface="Arial" pitchFamily="34" charset="0"/>
              <a:buNone/>
              <a:defRPr/>
            </a:pPr>
            <a:endParaRPr lang="en-US" dirty="0"/>
          </a:p>
        </p:txBody>
      </p:sp>
      <p:sp>
        <p:nvSpPr>
          <p:cNvPr id="76803" name="TextBox 5"/>
          <p:cNvSpPr txBox="1">
            <a:spLocks noChangeArrowheads="1"/>
          </p:cNvSpPr>
          <p:nvPr/>
        </p:nvSpPr>
        <p:spPr bwMode="auto">
          <a:xfrm>
            <a:off x="7848600" y="3743325"/>
            <a:ext cx="10668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i="1" dirty="0"/>
              <a:t>2023 HUD Income Limits for OCHA Service Area</a:t>
            </a:r>
          </a:p>
        </p:txBody>
      </p:sp>
      <p:sp>
        <p:nvSpPr>
          <p:cNvPr id="7" name="TextBox 6"/>
          <p:cNvSpPr txBox="1"/>
          <p:nvPr/>
        </p:nvSpPr>
        <p:spPr>
          <a:xfrm>
            <a:off x="1905000" y="6248400"/>
            <a:ext cx="6629400" cy="423863"/>
          </a:xfrm>
          <a:prstGeom prst="rect">
            <a:avLst/>
          </a:prstGeom>
          <a:noFill/>
        </p:spPr>
        <p:txBody>
          <a:bodyPr>
            <a:spAutoFit/>
          </a:bodyPr>
          <a:lstStyle/>
          <a:p>
            <a:pPr>
              <a:defRPr/>
            </a:pPr>
            <a:r>
              <a:rPr lang="en-US" sz="1100" i="1" dirty="0"/>
              <a:t>*</a:t>
            </a:r>
            <a:r>
              <a:rPr lang="en-US" sz="1050" i="1" dirty="0"/>
              <a:t>The “Very Low Income” amounts are used to determine eligibility for OCHA’s housing assistance program. </a:t>
            </a:r>
          </a:p>
          <a:p>
            <a:pPr>
              <a:defRPr/>
            </a:pPr>
            <a:r>
              <a:rPr lang="en-US" sz="1050" i="1" dirty="0"/>
              <a:t>*OCHA must target 75% of vouchers for new admissions to “extremely low income families” </a:t>
            </a:r>
            <a:endParaRPr lang="en-US" sz="1100" i="1" dirty="0"/>
          </a:p>
        </p:txBody>
      </p:sp>
      <p:pic>
        <p:nvPicPr>
          <p:cNvPr id="5" name="Picture 4">
            <a:extLst>
              <a:ext uri="{FF2B5EF4-FFF2-40B4-BE49-F238E27FC236}">
                <a16:creationId xmlns:a16="http://schemas.microsoft.com/office/drawing/2014/main" id="{1EA9C8A8-D598-FE5B-399E-53810C6C2DC9}"/>
              </a:ext>
            </a:extLst>
          </p:cNvPr>
          <p:cNvPicPr>
            <a:picLocks noChangeAspect="1"/>
          </p:cNvPicPr>
          <p:nvPr/>
        </p:nvPicPr>
        <p:blipFill>
          <a:blip r:embed="rId2"/>
          <a:stretch>
            <a:fillRect/>
          </a:stretch>
        </p:blipFill>
        <p:spPr>
          <a:xfrm>
            <a:off x="2362200" y="2743200"/>
            <a:ext cx="4238625" cy="17811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endParaRPr lang="en-US" dirty="0"/>
          </a:p>
        </p:txBody>
      </p:sp>
      <p:sp>
        <p:nvSpPr>
          <p:cNvPr id="4" name="Rectangle 3"/>
          <p:cNvSpPr>
            <a:spLocks noGrp="1" noChangeArrowheads="1"/>
          </p:cNvSpPr>
          <p:nvPr>
            <p:ph idx="1"/>
          </p:nvPr>
        </p:nvSpPr>
        <p:spPr>
          <a:xfrm>
            <a:off x="685800" y="1981200"/>
            <a:ext cx="7521575" cy="3810000"/>
          </a:xfrm>
        </p:spPr>
        <p:txBody>
          <a:bodyPr numCol="2" rtlCol="0">
            <a:normAutofit fontScale="92500" lnSpcReduction="10000"/>
          </a:bodyPr>
          <a:lstStyle/>
          <a:p>
            <a:pPr marL="182880" indent="-182880" eaLnBrk="1" fontAlgn="auto" hangingPunct="1">
              <a:lnSpc>
                <a:spcPct val="90000"/>
              </a:lnSpc>
              <a:spcAft>
                <a:spcPts val="0"/>
              </a:spcAft>
              <a:buFont typeface="Arial" pitchFamily="34" charset="0"/>
              <a:buChar char="•"/>
              <a:defRPr/>
            </a:pPr>
            <a:r>
              <a:rPr lang="en-US" sz="1900" dirty="0"/>
              <a:t>Anaheim Housing Authority</a:t>
            </a:r>
          </a:p>
          <a:p>
            <a:pPr lvl="1" indent="-182880" eaLnBrk="1" fontAlgn="auto" hangingPunct="1">
              <a:lnSpc>
                <a:spcPct val="90000"/>
              </a:lnSpc>
              <a:spcAft>
                <a:spcPts val="0"/>
              </a:spcAft>
              <a:buFont typeface="Arial" pitchFamily="34" charset="0"/>
              <a:buNone/>
              <a:defRPr/>
            </a:pPr>
            <a:r>
              <a:rPr lang="en-US" sz="1900" dirty="0"/>
              <a:t>201 South Anaheim Blvd., </a:t>
            </a:r>
          </a:p>
          <a:p>
            <a:pPr lvl="1" indent="-182880" eaLnBrk="1" fontAlgn="auto" hangingPunct="1">
              <a:lnSpc>
                <a:spcPct val="90000"/>
              </a:lnSpc>
              <a:spcAft>
                <a:spcPts val="0"/>
              </a:spcAft>
              <a:buFont typeface="Arial" pitchFamily="34" charset="0"/>
              <a:buNone/>
              <a:defRPr/>
            </a:pPr>
            <a:r>
              <a:rPr lang="en-US" sz="1900" dirty="0"/>
              <a:t>Suite 201, Anaheim</a:t>
            </a:r>
          </a:p>
          <a:p>
            <a:pPr lvl="1" indent="-182880" eaLnBrk="1" fontAlgn="auto" hangingPunct="1">
              <a:lnSpc>
                <a:spcPct val="90000"/>
              </a:lnSpc>
              <a:spcAft>
                <a:spcPts val="0"/>
              </a:spcAft>
              <a:buFont typeface="Arial" pitchFamily="34" charset="0"/>
              <a:buNone/>
              <a:defRPr/>
            </a:pPr>
            <a:r>
              <a:rPr lang="en-US" sz="1900" dirty="0"/>
              <a:t>Phone: (714) 765-4320</a:t>
            </a:r>
          </a:p>
          <a:p>
            <a:pPr lvl="1" indent="-182880" eaLnBrk="1" fontAlgn="auto" hangingPunct="1">
              <a:lnSpc>
                <a:spcPct val="90000"/>
              </a:lnSpc>
              <a:spcAft>
                <a:spcPts val="0"/>
              </a:spcAft>
              <a:buFont typeface="Arial" pitchFamily="34" charset="0"/>
              <a:buNone/>
              <a:defRPr/>
            </a:pPr>
            <a:r>
              <a:rPr lang="en-US" sz="1900" dirty="0">
                <a:hlinkClick r:id="rId2"/>
              </a:rPr>
              <a:t>www.anaheim.net</a:t>
            </a:r>
            <a:endParaRPr lang="en-US" sz="1900" dirty="0"/>
          </a:p>
          <a:p>
            <a:pPr lvl="1" indent="-182880" eaLnBrk="1" fontAlgn="auto" hangingPunct="1">
              <a:lnSpc>
                <a:spcPct val="90000"/>
              </a:lnSpc>
              <a:spcAft>
                <a:spcPts val="0"/>
              </a:spcAft>
              <a:buFont typeface="Arial" pitchFamily="34" charset="0"/>
              <a:buNone/>
              <a:defRPr/>
            </a:pPr>
            <a:endParaRPr lang="en-US" sz="1900" dirty="0"/>
          </a:p>
          <a:p>
            <a:pPr marL="182880" indent="-182880" eaLnBrk="1" fontAlgn="auto" hangingPunct="1">
              <a:lnSpc>
                <a:spcPct val="90000"/>
              </a:lnSpc>
              <a:spcAft>
                <a:spcPts val="0"/>
              </a:spcAft>
              <a:buFont typeface="Arial" pitchFamily="34" charset="0"/>
              <a:buChar char="•"/>
              <a:defRPr/>
            </a:pPr>
            <a:r>
              <a:rPr lang="en-US" sz="1900" dirty="0"/>
              <a:t>Garden Grove Housing Authority</a:t>
            </a:r>
          </a:p>
          <a:p>
            <a:pPr lvl="1" indent="-182880" eaLnBrk="1" fontAlgn="auto" hangingPunct="1">
              <a:lnSpc>
                <a:spcPct val="90000"/>
              </a:lnSpc>
              <a:spcAft>
                <a:spcPts val="0"/>
              </a:spcAft>
              <a:buFont typeface="Arial" pitchFamily="34" charset="0"/>
              <a:buNone/>
              <a:defRPr/>
            </a:pPr>
            <a:r>
              <a:rPr lang="en-US" sz="1900" dirty="0">
                <a:cs typeface="Times New Roman" pitchFamily="18" charset="0"/>
              </a:rPr>
              <a:t>11277 Garden Grove Blvd.,</a:t>
            </a:r>
          </a:p>
          <a:p>
            <a:pPr lvl="1" indent="-182880" eaLnBrk="1" fontAlgn="auto" hangingPunct="1">
              <a:lnSpc>
                <a:spcPct val="90000"/>
              </a:lnSpc>
              <a:spcAft>
                <a:spcPts val="0"/>
              </a:spcAft>
              <a:buFont typeface="Arial" pitchFamily="34" charset="0"/>
              <a:buNone/>
              <a:defRPr/>
            </a:pPr>
            <a:r>
              <a:rPr lang="en-US" sz="1900" dirty="0">
                <a:cs typeface="Times New Roman" pitchFamily="18" charset="0"/>
              </a:rPr>
              <a:t>Suite 101C, Garden Grove</a:t>
            </a:r>
            <a:endParaRPr lang="es-ES" sz="1900" dirty="0">
              <a:cs typeface="Times New Roman" pitchFamily="18" charset="0"/>
            </a:endParaRPr>
          </a:p>
          <a:p>
            <a:pPr lvl="1" indent="-182880" eaLnBrk="1" fontAlgn="auto" hangingPunct="1">
              <a:lnSpc>
                <a:spcPct val="90000"/>
              </a:lnSpc>
              <a:spcAft>
                <a:spcPts val="0"/>
              </a:spcAft>
              <a:buFont typeface="Arial" pitchFamily="34" charset="0"/>
              <a:buNone/>
              <a:defRPr/>
            </a:pPr>
            <a:r>
              <a:rPr lang="es-ES" sz="1900" dirty="0">
                <a:cs typeface="Times New Roman" pitchFamily="18" charset="0"/>
              </a:rPr>
              <a:t>Phone: (714) 741-5150</a:t>
            </a:r>
          </a:p>
          <a:p>
            <a:pPr marL="182880" indent="-182880" eaLnBrk="1" fontAlgn="auto" hangingPunct="1">
              <a:lnSpc>
                <a:spcPct val="90000"/>
              </a:lnSpc>
              <a:spcAft>
                <a:spcPts val="0"/>
              </a:spcAft>
              <a:buFont typeface="Arial" pitchFamily="34" charset="0"/>
              <a:buNone/>
              <a:defRPr/>
            </a:pPr>
            <a:r>
              <a:rPr lang="en-US" sz="1900" dirty="0">
                <a:cs typeface="Times New Roman" pitchFamily="18" charset="0"/>
                <a:hlinkClick r:id="rId3"/>
              </a:rPr>
              <a:t>http://www.ci.garden-grove.ca.us</a:t>
            </a:r>
            <a:r>
              <a:rPr lang="en-US" sz="1900" dirty="0">
                <a:cs typeface="Times New Roman" pitchFamily="18" charset="0"/>
              </a:rPr>
              <a:t> </a:t>
            </a:r>
          </a:p>
          <a:p>
            <a:pPr lvl="1" indent="-182880" eaLnBrk="1" fontAlgn="auto" hangingPunct="1">
              <a:lnSpc>
                <a:spcPct val="90000"/>
              </a:lnSpc>
              <a:spcAft>
                <a:spcPts val="0"/>
              </a:spcAft>
              <a:buFont typeface="Arial" pitchFamily="34" charset="0"/>
              <a:buNone/>
              <a:defRPr/>
            </a:pPr>
            <a:endParaRPr lang="en-US" sz="1600" dirty="0">
              <a:latin typeface="Times New Roman" pitchFamily="18" charset="0"/>
            </a:endParaRPr>
          </a:p>
          <a:p>
            <a:pPr marL="0" indent="0" eaLnBrk="1" fontAlgn="auto" hangingPunct="1">
              <a:lnSpc>
                <a:spcPct val="90000"/>
              </a:lnSpc>
              <a:spcAft>
                <a:spcPts val="0"/>
              </a:spcAft>
              <a:buFont typeface="Arial" pitchFamily="34" charset="0"/>
              <a:buChar char="•"/>
              <a:defRPr/>
            </a:pPr>
            <a:endParaRPr lang="en-US" sz="1900" dirty="0"/>
          </a:p>
          <a:p>
            <a:pPr marL="0" indent="0" eaLnBrk="1" fontAlgn="auto" hangingPunct="1">
              <a:lnSpc>
                <a:spcPct val="90000"/>
              </a:lnSpc>
              <a:spcAft>
                <a:spcPts val="0"/>
              </a:spcAft>
              <a:buFont typeface="Arial" pitchFamily="34" charset="0"/>
              <a:buChar char="•"/>
              <a:defRPr/>
            </a:pPr>
            <a:r>
              <a:rPr lang="en-US" sz="1900" dirty="0"/>
              <a:t>Orange County Housing Authority </a:t>
            </a:r>
          </a:p>
          <a:p>
            <a:pPr marL="182880" indent="-182880" eaLnBrk="1" fontAlgn="auto" hangingPunct="1">
              <a:lnSpc>
                <a:spcPct val="90000"/>
              </a:lnSpc>
              <a:spcAft>
                <a:spcPts val="0"/>
              </a:spcAft>
              <a:buFont typeface="Arial" pitchFamily="34" charset="0"/>
              <a:buChar char="•"/>
              <a:defRPr/>
            </a:pPr>
            <a:r>
              <a:rPr lang="en-US" sz="1900" dirty="0"/>
              <a:t>1770 North Broadway, Santa Ana</a:t>
            </a:r>
          </a:p>
          <a:p>
            <a:pPr marL="182880" indent="-182880" eaLnBrk="1" fontAlgn="auto" hangingPunct="1">
              <a:lnSpc>
                <a:spcPct val="90000"/>
              </a:lnSpc>
              <a:spcAft>
                <a:spcPts val="0"/>
              </a:spcAft>
              <a:buFont typeface="Arial" pitchFamily="34" charset="0"/>
              <a:buChar char="•"/>
              <a:defRPr/>
            </a:pPr>
            <a:r>
              <a:rPr lang="en-US" sz="1900" dirty="0"/>
              <a:t>Phone: (714) 480-2815</a:t>
            </a:r>
          </a:p>
          <a:p>
            <a:pPr marL="182880" indent="-182880" eaLnBrk="1" fontAlgn="auto" hangingPunct="1">
              <a:lnSpc>
                <a:spcPct val="90000"/>
              </a:lnSpc>
              <a:spcAft>
                <a:spcPts val="0"/>
              </a:spcAft>
              <a:buFont typeface="Arial" pitchFamily="34" charset="0"/>
              <a:buChar char="•"/>
              <a:defRPr/>
            </a:pPr>
            <a:r>
              <a:rPr lang="en-US" sz="1900" dirty="0">
                <a:hlinkClick r:id="rId4"/>
              </a:rPr>
              <a:t>www.ocgov.com</a:t>
            </a:r>
            <a:r>
              <a:rPr lang="en-US" sz="1900" dirty="0"/>
              <a:t> </a:t>
            </a:r>
          </a:p>
          <a:p>
            <a:pPr marL="182880" indent="-182880" eaLnBrk="1" fontAlgn="auto" hangingPunct="1">
              <a:lnSpc>
                <a:spcPct val="90000"/>
              </a:lnSpc>
              <a:spcAft>
                <a:spcPts val="0"/>
              </a:spcAft>
              <a:buFont typeface="Arial" pitchFamily="34" charset="0"/>
              <a:buChar char="•"/>
              <a:defRPr/>
            </a:pPr>
            <a:endParaRPr lang="en-US" sz="1900" dirty="0"/>
          </a:p>
          <a:p>
            <a:pPr marL="0" indent="0" eaLnBrk="1" fontAlgn="auto" hangingPunct="1">
              <a:lnSpc>
                <a:spcPct val="90000"/>
              </a:lnSpc>
              <a:spcAft>
                <a:spcPts val="0"/>
              </a:spcAft>
              <a:buFont typeface="Arial" pitchFamily="34" charset="0"/>
              <a:buChar char="•"/>
              <a:defRPr/>
            </a:pPr>
            <a:r>
              <a:rPr lang="en-US" sz="1900" dirty="0"/>
              <a:t>Santa Ana Housing Authority</a:t>
            </a:r>
          </a:p>
          <a:p>
            <a:pPr marL="182880" indent="-182880" eaLnBrk="1" fontAlgn="auto" hangingPunct="1">
              <a:lnSpc>
                <a:spcPct val="90000"/>
              </a:lnSpc>
              <a:spcAft>
                <a:spcPts val="0"/>
              </a:spcAft>
              <a:buFont typeface="Arial" pitchFamily="34" charset="0"/>
              <a:buChar char="•"/>
              <a:defRPr/>
            </a:pPr>
            <a:r>
              <a:rPr lang="en-US" sz="1900" dirty="0"/>
              <a:t>20 Civic Center Plaza, Second Floor, </a:t>
            </a:r>
          </a:p>
          <a:p>
            <a:pPr marL="182880" indent="-182880" eaLnBrk="1" fontAlgn="auto" hangingPunct="1">
              <a:lnSpc>
                <a:spcPct val="90000"/>
              </a:lnSpc>
              <a:spcAft>
                <a:spcPts val="0"/>
              </a:spcAft>
              <a:buFont typeface="Arial" pitchFamily="34" charset="0"/>
              <a:buChar char="•"/>
              <a:defRPr/>
            </a:pPr>
            <a:r>
              <a:rPr lang="en-US" sz="1900" dirty="0"/>
              <a:t>Santa Ana</a:t>
            </a:r>
          </a:p>
          <a:p>
            <a:pPr marL="182880" indent="-182880" eaLnBrk="1" fontAlgn="auto" hangingPunct="1">
              <a:lnSpc>
                <a:spcPct val="90000"/>
              </a:lnSpc>
              <a:spcAft>
                <a:spcPts val="0"/>
              </a:spcAft>
              <a:buFont typeface="Arial" pitchFamily="34" charset="0"/>
              <a:buChar char="•"/>
              <a:defRPr/>
            </a:pPr>
            <a:r>
              <a:rPr lang="en-US" sz="1900" dirty="0"/>
              <a:t>Phone: (714) 667-2200</a:t>
            </a:r>
          </a:p>
          <a:p>
            <a:pPr marL="182880" indent="-182880" eaLnBrk="1" fontAlgn="auto" hangingPunct="1">
              <a:lnSpc>
                <a:spcPct val="90000"/>
              </a:lnSpc>
              <a:spcAft>
                <a:spcPts val="0"/>
              </a:spcAft>
              <a:buFont typeface="Arial" pitchFamily="34" charset="0"/>
              <a:buChar char="•"/>
              <a:defRPr/>
            </a:pPr>
            <a:r>
              <a:rPr lang="en-US" sz="1900" u="sng" dirty="0">
                <a:solidFill>
                  <a:srgbClr val="0070C0"/>
                </a:solidFill>
                <a:hlinkClick r:id="rId5"/>
              </a:rPr>
              <a:t>www.ci.santa-ana.ca.u</a:t>
            </a:r>
            <a:r>
              <a:rPr lang="en-US" sz="1900" u="sng" dirty="0">
                <a:solidFill>
                  <a:srgbClr val="0070C0"/>
                </a:solidFill>
              </a:rPr>
              <a:t>s</a:t>
            </a:r>
          </a:p>
          <a:p>
            <a:pPr lvl="1" indent="-182880" eaLnBrk="1" fontAlgn="auto" hangingPunct="1">
              <a:lnSpc>
                <a:spcPct val="90000"/>
              </a:lnSpc>
              <a:spcAft>
                <a:spcPts val="0"/>
              </a:spcAft>
              <a:buFont typeface="Arial" pitchFamily="34" charset="0"/>
              <a:buChar char="•"/>
              <a:defRPr/>
            </a:pPr>
            <a:endParaRPr lang="en-US" sz="1900" dirty="0"/>
          </a:p>
        </p:txBody>
      </p:sp>
      <p:sp>
        <p:nvSpPr>
          <p:cNvPr id="3" name="Rectangle 2">
            <a:extLst>
              <a:ext uri="{FF2B5EF4-FFF2-40B4-BE49-F238E27FC236}">
                <a16:creationId xmlns:a16="http://schemas.microsoft.com/office/drawing/2014/main" id="{57A7E704-79E6-48D2-AE1B-CEC0F2D50DDA}"/>
              </a:ext>
            </a:extLst>
          </p:cNvPr>
          <p:cNvSpPr/>
          <p:nvPr/>
        </p:nvSpPr>
        <p:spPr>
          <a:xfrm>
            <a:off x="475104" y="304800"/>
            <a:ext cx="8702675" cy="1200329"/>
          </a:xfrm>
          <a:prstGeom prst="rect">
            <a:avLst/>
          </a:prstGeom>
        </p:spPr>
        <p:txBody>
          <a:bodyPr wrap="square">
            <a:spAutoFit/>
          </a:bodyPr>
          <a:lstStyle/>
          <a:p>
            <a:pPr>
              <a:defRPr/>
            </a:pPr>
            <a:r>
              <a:rPr lang="es-ES" sz="3600" dirty="0">
                <a:solidFill>
                  <a:srgbClr val="C00000"/>
                </a:solidFill>
              </a:rPr>
              <a:t>Información de contacto de la Autoridad de Vivienda Pública del Condado de Orange</a:t>
            </a:r>
            <a:endParaRPr lang="en-US" sz="3600"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90BA-95BD-B7F4-5D5D-45815E7F0787}"/>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04B1C99-01BE-F531-2EC8-CF812B49046A}"/>
              </a:ext>
            </a:extLst>
          </p:cNvPr>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7351D873-52D6-4D40-8EA7-54E24B26BB91}"/>
              </a:ext>
            </a:extLst>
          </p:cNvPr>
          <p:cNvSpPr/>
          <p:nvPr/>
        </p:nvSpPr>
        <p:spPr>
          <a:xfrm>
            <a:off x="533400" y="1752600"/>
            <a:ext cx="7239000" cy="3970318"/>
          </a:xfrm>
          <a:prstGeom prst="rect">
            <a:avLst/>
          </a:prstGeom>
        </p:spPr>
        <p:txBody>
          <a:bodyPr wrap="square">
            <a:spAutoFit/>
          </a:bodyPr>
          <a:lstStyle/>
          <a:p>
            <a:r>
              <a:rPr lang="en-US" dirty="0" err="1"/>
              <a:t>Recursos</a:t>
            </a:r>
            <a:r>
              <a:rPr lang="en-US" dirty="0"/>
              <a:t> </a:t>
            </a:r>
            <a:r>
              <a:rPr lang="en-US" dirty="0" err="1"/>
              <a:t>comunitarios</a:t>
            </a:r>
            <a:r>
              <a:rPr lang="en-US" dirty="0"/>
              <a:t> del </a:t>
            </a:r>
            <a:r>
              <a:rPr lang="en-US" dirty="0" err="1"/>
              <a:t>condado</a:t>
            </a:r>
            <a:r>
              <a:rPr lang="en-US" dirty="0"/>
              <a:t> de Orange –</a:t>
            </a:r>
            <a:r>
              <a:rPr lang="en-US" dirty="0">
                <a:hlinkClick r:id="rId2"/>
              </a:rPr>
              <a:t>https://ochcd.org/page/affordable-housing-rental-list</a:t>
            </a:r>
            <a:endParaRPr lang="en-US" dirty="0"/>
          </a:p>
          <a:p>
            <a:endParaRPr lang="en-US" dirty="0"/>
          </a:p>
          <a:p>
            <a:r>
              <a:rPr lang="es-ES" dirty="0"/>
              <a:t>Propiedades de crédito fiscal para viviendas de bajos ingresos: </a:t>
            </a:r>
            <a:r>
              <a:rPr lang="en-US" dirty="0">
                <a:hlinkClick r:id="rId3"/>
              </a:rPr>
              <a:t>https://www.treasurer.ca.gov/ctcac/projects.asp</a:t>
            </a:r>
            <a:r>
              <a:rPr lang="en-US" dirty="0"/>
              <a:t> </a:t>
            </a:r>
          </a:p>
          <a:p>
            <a:endParaRPr lang="en-US" dirty="0"/>
          </a:p>
          <a:p>
            <a:r>
              <a:rPr lang="es-ES" dirty="0"/>
              <a:t>Vivienda asequible de la ciudad de Irvine –</a:t>
            </a:r>
            <a:r>
              <a:rPr lang="en-US" dirty="0">
                <a:hlinkClick r:id="rId4"/>
              </a:rPr>
              <a:t>https://www.cityofirvine.org/affordable-housing</a:t>
            </a:r>
            <a:r>
              <a:rPr lang="en-US" dirty="0"/>
              <a:t> </a:t>
            </a:r>
          </a:p>
          <a:p>
            <a:endParaRPr lang="en-US" dirty="0"/>
          </a:p>
          <a:p>
            <a:r>
              <a:rPr lang="es-ES" dirty="0"/>
              <a:t>Plan de Vivienda Estatal “Un Hogar para Cada Californiano” -</a:t>
            </a:r>
            <a:r>
              <a:rPr lang="en-US" dirty="0">
                <a:hlinkClick r:id="rId5"/>
              </a:rPr>
              <a:t>https://statewide-housing-plan-cahcd.hub.arcgis.com/</a:t>
            </a:r>
            <a:r>
              <a:rPr lang="en-US" dirty="0"/>
              <a:t> </a:t>
            </a:r>
          </a:p>
          <a:p>
            <a:endParaRPr lang="en-US" dirty="0"/>
          </a:p>
          <a:p>
            <a:endParaRPr lang="en-US" dirty="0"/>
          </a:p>
          <a:p>
            <a:endParaRPr lang="en-US" dirty="0"/>
          </a:p>
        </p:txBody>
      </p:sp>
      <p:sp>
        <p:nvSpPr>
          <p:cNvPr id="5" name="Rectangle 4">
            <a:extLst>
              <a:ext uri="{FF2B5EF4-FFF2-40B4-BE49-F238E27FC236}">
                <a16:creationId xmlns:a16="http://schemas.microsoft.com/office/drawing/2014/main" id="{6D3DB6B1-D0ED-4BD0-BF2A-A2F2BCE973DD}"/>
              </a:ext>
            </a:extLst>
          </p:cNvPr>
          <p:cNvSpPr/>
          <p:nvPr/>
        </p:nvSpPr>
        <p:spPr>
          <a:xfrm>
            <a:off x="533400" y="429161"/>
            <a:ext cx="8382000" cy="1323439"/>
          </a:xfrm>
          <a:prstGeom prst="rect">
            <a:avLst/>
          </a:prstGeom>
        </p:spPr>
        <p:txBody>
          <a:bodyPr wrap="square">
            <a:spAutoFit/>
          </a:bodyPr>
          <a:lstStyle/>
          <a:p>
            <a:r>
              <a:rPr lang="es-ES" sz="4000" dirty="0">
                <a:solidFill>
                  <a:srgbClr val="C00000"/>
                </a:solidFill>
              </a:rPr>
              <a:t>Recursos de viviendas de alquiler asequibles</a:t>
            </a:r>
            <a:endParaRPr lang="en-US" sz="4000" dirty="0">
              <a:solidFill>
                <a:srgbClr val="C00000"/>
              </a:solidFill>
            </a:endParaRPr>
          </a:p>
        </p:txBody>
      </p:sp>
    </p:spTree>
    <p:extLst>
      <p:ext uri="{BB962C8B-B14F-4D97-AF65-F5344CB8AC3E}">
        <p14:creationId xmlns:p14="http://schemas.microsoft.com/office/powerpoint/2010/main" val="1952861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F424FF-4793-16B1-A1DA-1717FAF5E073}"/>
              </a:ext>
            </a:extLst>
          </p:cNvPr>
          <p:cNvSpPr>
            <a:spLocks noGrp="1"/>
          </p:cNvSpPr>
          <p:nvPr>
            <p:ph type="ctrTitle"/>
          </p:nvPr>
        </p:nvSpPr>
        <p:spPr>
          <a:xfrm>
            <a:off x="685800" y="1371600"/>
            <a:ext cx="7848600" cy="3810000"/>
          </a:xfrm>
        </p:spPr>
        <p:txBody>
          <a:bodyPr/>
          <a:lstStyle/>
          <a:p>
            <a:r>
              <a:rPr lang="en-US" dirty="0"/>
              <a:t>¿</a:t>
            </a:r>
            <a:r>
              <a:rPr lang="en-US" dirty="0" err="1"/>
              <a:t>Preguntas</a:t>
            </a:r>
            <a:r>
              <a:rPr lang="en-US" dirty="0"/>
              <a:t>?</a:t>
            </a:r>
            <a:br>
              <a:rPr lang="en-US" dirty="0"/>
            </a:br>
            <a:br>
              <a:rPr lang="en-US" dirty="0"/>
            </a:br>
            <a:r>
              <a:rPr lang="en-US" sz="2400" dirty="0"/>
              <a:t>Email: </a:t>
            </a:r>
            <a:r>
              <a:rPr lang="en-US" sz="2400" dirty="0">
                <a:hlinkClick r:id="rId2"/>
              </a:rPr>
              <a:t>scarlett.vonthenen@scdd.ca.gov</a:t>
            </a:r>
            <a:r>
              <a:rPr lang="en-US" sz="2400" dirty="0"/>
              <a:t> </a:t>
            </a:r>
            <a:endParaRPr lang="en-US" dirty="0"/>
          </a:p>
        </p:txBody>
      </p:sp>
    </p:spTree>
    <p:extLst>
      <p:ext uri="{BB962C8B-B14F-4D97-AF65-F5344CB8AC3E}">
        <p14:creationId xmlns:p14="http://schemas.microsoft.com/office/powerpoint/2010/main" val="4027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fontAlgn="auto" hangingPunct="1">
              <a:spcAft>
                <a:spcPts val="0"/>
              </a:spcAft>
              <a:defRPr/>
            </a:pPr>
            <a:endParaRPr lang="en-US" altLang="en-US" dirty="0">
              <a:latin typeface="Times New Roman" pitchFamily="18" charset="0"/>
            </a:endParaRPr>
          </a:p>
        </p:txBody>
      </p:sp>
      <p:sp>
        <p:nvSpPr>
          <p:cNvPr id="65539" name="Rectangle 3"/>
          <p:cNvSpPr>
            <a:spLocks noGrp="1" noChangeArrowheads="1"/>
          </p:cNvSpPr>
          <p:nvPr>
            <p:ph idx="1"/>
          </p:nvPr>
        </p:nvSpPr>
        <p:spPr>
          <a:xfrm>
            <a:off x="457200" y="1143000"/>
            <a:ext cx="8229600" cy="4572000"/>
          </a:xfrm>
        </p:spPr>
        <p:txBody>
          <a:bodyPr rtlCol="0">
            <a:normAutofit/>
          </a:bodyPr>
          <a:lstStyle/>
          <a:p>
            <a:pPr>
              <a:spcAft>
                <a:spcPts val="600"/>
              </a:spcAft>
              <a:defRPr/>
            </a:pPr>
            <a:r>
              <a:rPr lang="es-ES" altLang="en-US" sz="2800" dirty="0"/>
              <a:t>El destinatario es responsable de localizar y supervisar al proveedor de atención</a:t>
            </a:r>
          </a:p>
          <a:p>
            <a:pPr marL="822960" lvl="1" indent="-457200">
              <a:spcAft>
                <a:spcPts val="600"/>
              </a:spcAft>
              <a:defRPr/>
            </a:pPr>
            <a:r>
              <a:rPr lang="es-ES" altLang="en-US" sz="2600" dirty="0"/>
              <a:t>La Autoridad Pública del IHSS cuenta con un registro de proveedores de atención </a:t>
            </a:r>
          </a:p>
          <a:p>
            <a:pPr marL="822960" lvl="1" indent="-457200">
              <a:spcAft>
                <a:spcPts val="600"/>
              </a:spcAft>
              <a:defRPr/>
            </a:pPr>
            <a:endParaRPr lang="en-US" altLang="en-US" sz="2600" dirty="0"/>
          </a:p>
          <a:p>
            <a:pPr marL="822960" lvl="1" indent="-457200">
              <a:spcAft>
                <a:spcPts val="600"/>
              </a:spcAft>
              <a:defRPr/>
            </a:pPr>
            <a:r>
              <a:rPr lang="es-ES" altLang="en-US" sz="2600" dirty="0"/>
              <a:t>Cheques de proveedor emitidos por el estado de California directamente al proveedor de atención</a:t>
            </a:r>
            <a:endParaRPr lang="en-US" altLang="en-US" sz="2600" dirty="0"/>
          </a:p>
          <a:p>
            <a:pPr>
              <a:spcAft>
                <a:spcPts val="600"/>
              </a:spcAft>
              <a:defRPr/>
            </a:pPr>
            <a:r>
              <a:rPr lang="en-US" altLang="en-US" sz="2800" dirty="0"/>
              <a:t>Horas </a:t>
            </a:r>
            <a:r>
              <a:rPr lang="en-US" altLang="en-US" sz="2800" dirty="0" err="1"/>
              <a:t>máximas</a:t>
            </a:r>
            <a:r>
              <a:rPr lang="en-US" altLang="en-US" sz="2800" dirty="0"/>
              <a:t> </a:t>
            </a:r>
            <a:r>
              <a:rPr lang="en-US" altLang="en-US" sz="2800" dirty="0" err="1"/>
              <a:t>autorizadas</a:t>
            </a:r>
            <a:endParaRPr lang="en-US" altLang="en-US" sz="2800" dirty="0"/>
          </a:p>
          <a:p>
            <a:pPr marL="822960" lvl="1" indent="-342900">
              <a:spcBef>
                <a:spcPts val="500"/>
              </a:spcBef>
              <a:buSzPct val="100000"/>
            </a:pPr>
            <a:r>
              <a:rPr lang="es-ES" sz="2400" dirty="0"/>
              <a:t>Promedio de 75 horas por mes</a:t>
            </a:r>
          </a:p>
          <a:p>
            <a:pPr marL="822960" lvl="1" indent="-342900">
              <a:spcBef>
                <a:spcPts val="500"/>
              </a:spcBef>
              <a:buSzPct val="100000"/>
            </a:pPr>
            <a:r>
              <a:rPr lang="es-ES" sz="2400" dirty="0"/>
              <a:t>Máximo 283 horas al mes</a:t>
            </a:r>
            <a:r>
              <a:rPr lang="en-US" altLang="en-US" sz="2400" dirty="0">
                <a:latin typeface="Times New Roman" pitchFamily="18" charset="0"/>
              </a:rPr>
              <a:t>	</a:t>
            </a:r>
          </a:p>
        </p:txBody>
      </p:sp>
      <p:sp>
        <p:nvSpPr>
          <p:cNvPr id="4" name="Rectangle 3">
            <a:extLst>
              <a:ext uri="{FF2B5EF4-FFF2-40B4-BE49-F238E27FC236}">
                <a16:creationId xmlns:a16="http://schemas.microsoft.com/office/drawing/2014/main" id="{E71E6FB2-9E17-4EB3-8958-A604DA60D3B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fontAlgn="auto" hangingPunct="1">
              <a:spcAft>
                <a:spcPts val="0"/>
              </a:spcAft>
              <a:defRPr/>
            </a:pPr>
            <a:endParaRPr lang="en-US" altLang="en-US" dirty="0">
              <a:latin typeface="+mn-lt"/>
            </a:endParaRPr>
          </a:p>
        </p:txBody>
      </p:sp>
      <p:sp>
        <p:nvSpPr>
          <p:cNvPr id="55299" name="Rectangle 3"/>
          <p:cNvSpPr>
            <a:spLocks noGrp="1" noChangeArrowheads="1"/>
          </p:cNvSpPr>
          <p:nvPr>
            <p:ph idx="1"/>
          </p:nvPr>
        </p:nvSpPr>
        <p:spPr/>
        <p:txBody>
          <a:bodyPr rtlCol="0">
            <a:noAutofit/>
          </a:bodyPr>
          <a:lstStyle/>
          <a:p>
            <a:pPr marL="0" indent="0" eaLnBrk="1" fontAlgn="auto" hangingPunct="1">
              <a:spcAft>
                <a:spcPts val="600"/>
              </a:spcAft>
              <a:buFont typeface="Arial" pitchFamily="34" charset="0"/>
              <a:buNone/>
              <a:defRPr/>
            </a:pPr>
            <a:endParaRPr lang="en-US" sz="1800" dirty="0"/>
          </a:p>
        </p:txBody>
      </p:sp>
      <p:sp>
        <p:nvSpPr>
          <p:cNvPr id="2" name="Rectangle 1">
            <a:extLst>
              <a:ext uri="{FF2B5EF4-FFF2-40B4-BE49-F238E27FC236}">
                <a16:creationId xmlns:a16="http://schemas.microsoft.com/office/drawing/2014/main" id="{8DEF9E62-EFD0-41E7-9258-D7C302AE13B6}"/>
              </a:ext>
            </a:extLst>
          </p:cNvPr>
          <p:cNvSpPr/>
          <p:nvPr/>
        </p:nvSpPr>
        <p:spPr>
          <a:xfrm>
            <a:off x="533400" y="1371600"/>
            <a:ext cx="8229600" cy="4385816"/>
          </a:xfrm>
          <a:prstGeom prst="rect">
            <a:avLst/>
          </a:prstGeom>
        </p:spPr>
        <p:txBody>
          <a:bodyPr wrap="square">
            <a:spAutoFit/>
          </a:bodyPr>
          <a:lstStyle/>
          <a:p>
            <a:pPr marL="285750" indent="-285750">
              <a:spcAft>
                <a:spcPts val="600"/>
              </a:spcAft>
              <a:buFont typeface="Arial" panose="020B0604020202020204" pitchFamily="34" charset="0"/>
              <a:buChar char="•"/>
              <a:defRPr/>
            </a:pPr>
            <a:r>
              <a:rPr lang="es-ES" altLang="en-US" b="1" dirty="0"/>
              <a:t>Debe tener una discapacidad, discapacidad visual / ciego o ancianos (edad 65+)</a:t>
            </a:r>
          </a:p>
          <a:p>
            <a:pPr marL="285750" indent="-285750">
              <a:spcAft>
                <a:spcPts val="600"/>
              </a:spcAft>
              <a:buFont typeface="Arial" panose="020B0604020202020204" pitchFamily="34" charset="0"/>
              <a:buChar char="•"/>
              <a:defRPr/>
            </a:pPr>
            <a:endParaRPr lang="es-ES" altLang="en-US" b="1" dirty="0"/>
          </a:p>
          <a:p>
            <a:pPr marL="285750" indent="-285750">
              <a:spcAft>
                <a:spcPts val="600"/>
              </a:spcAft>
              <a:buFont typeface="Arial" panose="020B0604020202020204" pitchFamily="34" charset="0"/>
              <a:buChar char="•"/>
              <a:defRPr/>
            </a:pPr>
            <a:r>
              <a:rPr lang="es-ES" altLang="en-US" b="1" dirty="0"/>
              <a:t>Debe ser incapaz de vivir con seguridad en casa sin ayuda</a:t>
            </a:r>
          </a:p>
          <a:p>
            <a:pPr marL="285750" indent="-285750">
              <a:spcAft>
                <a:spcPts val="600"/>
              </a:spcAft>
              <a:buFont typeface="Arial" panose="020B0604020202020204" pitchFamily="34" charset="0"/>
              <a:buChar char="•"/>
              <a:defRPr/>
            </a:pPr>
            <a:endParaRPr lang="es-ES" altLang="en-US" b="1" dirty="0"/>
          </a:p>
          <a:p>
            <a:pPr marL="285750" indent="-285750">
              <a:spcAft>
                <a:spcPts val="600"/>
              </a:spcAft>
              <a:buFont typeface="Arial" panose="020B0604020202020204" pitchFamily="34" charset="0"/>
              <a:buChar char="•"/>
              <a:defRPr/>
            </a:pPr>
            <a:r>
              <a:rPr lang="es-ES" altLang="en-US" b="1" dirty="0"/>
              <a:t>Debe cumplir con el requisito de necesidad financiera (recibir beneficios de SSI)</a:t>
            </a:r>
          </a:p>
          <a:p>
            <a:pPr marL="285750" indent="-285750">
              <a:spcAft>
                <a:spcPts val="600"/>
              </a:spcAft>
              <a:buFont typeface="Arial" panose="020B0604020202020204" pitchFamily="34" charset="0"/>
              <a:buChar char="•"/>
              <a:defRPr/>
            </a:pPr>
            <a:endParaRPr lang="es-ES" altLang="en-US" b="1" dirty="0"/>
          </a:p>
          <a:p>
            <a:pPr marL="285750" indent="-285750">
              <a:spcAft>
                <a:spcPts val="600"/>
              </a:spcAft>
              <a:buFont typeface="Arial" panose="020B0604020202020204" pitchFamily="34" charset="0"/>
              <a:buChar char="•"/>
              <a:defRPr/>
            </a:pPr>
            <a:r>
              <a:rPr lang="es-ES" altLang="en-US" b="1" dirty="0"/>
              <a:t>Debe ser beneficiario de </a:t>
            </a:r>
            <a:r>
              <a:rPr lang="es-ES" altLang="en-US" b="1" dirty="0" err="1"/>
              <a:t>Medi</a:t>
            </a:r>
            <a:r>
              <a:rPr lang="es-ES" altLang="en-US" b="1" dirty="0"/>
              <a:t>-Cal</a:t>
            </a:r>
          </a:p>
          <a:p>
            <a:pPr marL="742950" lvl="1" indent="-285750">
              <a:spcAft>
                <a:spcPts val="600"/>
              </a:spcAft>
              <a:buFont typeface="Arial" panose="020B0604020202020204" pitchFamily="34" charset="0"/>
              <a:buChar char="•"/>
              <a:defRPr/>
            </a:pPr>
            <a:r>
              <a:rPr lang="es-ES" altLang="en-US" b="1" dirty="0" err="1"/>
              <a:t>Includes</a:t>
            </a:r>
            <a:r>
              <a:rPr lang="es-ES" altLang="en-US" b="1" dirty="0"/>
              <a:t> </a:t>
            </a:r>
            <a:r>
              <a:rPr lang="es-ES" altLang="en-US" b="1" dirty="0" err="1"/>
              <a:t>children</a:t>
            </a:r>
            <a:r>
              <a:rPr lang="es-ES" altLang="en-US" b="1" dirty="0"/>
              <a:t> </a:t>
            </a:r>
            <a:r>
              <a:rPr lang="es-ES" altLang="en-US" b="1" dirty="0" err="1"/>
              <a:t>on</a:t>
            </a:r>
            <a:r>
              <a:rPr lang="es-ES" altLang="en-US" b="1" dirty="0"/>
              <a:t> full-</a:t>
            </a:r>
            <a:r>
              <a:rPr lang="es-ES" altLang="en-US" b="1" dirty="0" err="1"/>
              <a:t>scope</a:t>
            </a:r>
            <a:r>
              <a:rPr lang="es-ES" altLang="en-US" b="1" dirty="0"/>
              <a:t> </a:t>
            </a:r>
            <a:r>
              <a:rPr lang="es-ES" altLang="en-US" b="1" dirty="0" err="1"/>
              <a:t>Medi</a:t>
            </a:r>
            <a:r>
              <a:rPr lang="es-ES" altLang="en-US" b="1" dirty="0"/>
              <a:t>-Cal </a:t>
            </a:r>
            <a:r>
              <a:rPr lang="es-ES" altLang="en-US" b="1" dirty="0" err="1"/>
              <a:t>through</a:t>
            </a:r>
            <a:r>
              <a:rPr lang="es-ES" altLang="en-US" b="1" dirty="0"/>
              <a:t> “</a:t>
            </a:r>
            <a:r>
              <a:rPr lang="es-ES" altLang="en-US" b="1" dirty="0" err="1"/>
              <a:t>Institutional</a:t>
            </a:r>
            <a:r>
              <a:rPr lang="es-ES" altLang="en-US" b="1" dirty="0"/>
              <a:t> </a:t>
            </a:r>
            <a:r>
              <a:rPr lang="es-ES" altLang="en-US" b="1" dirty="0" err="1"/>
              <a:t>Deeming</a:t>
            </a:r>
            <a:r>
              <a:rPr lang="es-ES" altLang="en-US" b="1" dirty="0"/>
              <a:t>” (HCBS DD </a:t>
            </a:r>
            <a:r>
              <a:rPr lang="es-ES" altLang="en-US" b="1" dirty="0" err="1"/>
              <a:t>Waiver</a:t>
            </a:r>
            <a:r>
              <a:rPr lang="es-ES" altLang="en-US" b="1" dirty="0"/>
              <a:t>)</a:t>
            </a:r>
          </a:p>
          <a:p>
            <a:pPr marL="742950" lvl="1" indent="-285750">
              <a:spcAft>
                <a:spcPts val="600"/>
              </a:spcAft>
              <a:buFont typeface="Arial" panose="020B0604020202020204" pitchFamily="34" charset="0"/>
              <a:buChar char="•"/>
              <a:defRPr/>
            </a:pPr>
            <a:endParaRPr lang="es-ES" altLang="en-US" b="1" dirty="0"/>
          </a:p>
          <a:p>
            <a:pPr marL="285750" indent="-285750">
              <a:spcAft>
                <a:spcPts val="600"/>
              </a:spcAft>
              <a:buFont typeface="Arial" panose="020B0604020202020204" pitchFamily="34" charset="0"/>
              <a:buChar char="•"/>
              <a:defRPr/>
            </a:pPr>
            <a:r>
              <a:rPr lang="es-ES" altLang="en-US" b="1" dirty="0"/>
              <a:t>Algunos beneficiarios con ingresos más altos pueden tener una participación en el costo (SOC).  Esto es determinado por </a:t>
            </a:r>
            <a:r>
              <a:rPr lang="es-ES" altLang="en-US" b="1" dirty="0" err="1"/>
              <a:t>Medi</a:t>
            </a:r>
            <a:r>
              <a:rPr lang="es-ES" altLang="en-US" b="1" dirty="0"/>
              <a:t>-Cal.  (Ingresos demasiado altos para calificar para SSI, pero lo suficientemente bajos como para recibir </a:t>
            </a:r>
            <a:r>
              <a:rPr lang="es-ES" altLang="en-US" b="1" dirty="0" err="1"/>
              <a:t>Medi</a:t>
            </a:r>
            <a:r>
              <a:rPr lang="es-ES" altLang="en-US" b="1" dirty="0"/>
              <a:t>-Cal)</a:t>
            </a:r>
          </a:p>
        </p:txBody>
      </p:sp>
      <p:sp>
        <p:nvSpPr>
          <p:cNvPr id="3" name="Rectangle 2">
            <a:extLst>
              <a:ext uri="{FF2B5EF4-FFF2-40B4-BE49-F238E27FC236}">
                <a16:creationId xmlns:a16="http://schemas.microsoft.com/office/drawing/2014/main" id="{FCD1E91D-A564-45FE-97B4-AB5332E3E0CD}"/>
              </a:ext>
            </a:extLst>
          </p:cNvPr>
          <p:cNvSpPr/>
          <p:nvPr/>
        </p:nvSpPr>
        <p:spPr>
          <a:xfrm>
            <a:off x="533400" y="533400"/>
            <a:ext cx="2693366" cy="707886"/>
          </a:xfrm>
          <a:prstGeom prst="rect">
            <a:avLst/>
          </a:prstGeom>
        </p:spPr>
        <p:txBody>
          <a:bodyPr wrap="none">
            <a:spAutoFit/>
          </a:bodyPr>
          <a:lstStyle/>
          <a:p>
            <a:pPr>
              <a:defRPr/>
            </a:pPr>
            <a:r>
              <a:rPr lang="en-US" altLang="en-US" sz="4000" dirty="0" err="1">
                <a:solidFill>
                  <a:srgbClr val="C00000"/>
                </a:solidFill>
              </a:rPr>
              <a:t>Elegibilidad</a:t>
            </a:r>
            <a:r>
              <a:rPr lang="en-US" alt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23555" name="Content Placeholder 2"/>
          <p:cNvSpPr>
            <a:spLocks noGrp="1"/>
          </p:cNvSpPr>
          <p:nvPr>
            <p:ph idx="1"/>
          </p:nvPr>
        </p:nvSpPr>
        <p:spPr/>
        <p:txBody>
          <a:bodyPr/>
          <a:lstStyle/>
          <a:p>
            <a:endParaRPr lang="en-US" altLang="en-US" dirty="0"/>
          </a:p>
        </p:txBody>
      </p:sp>
      <p:sp>
        <p:nvSpPr>
          <p:cNvPr id="23556" name="TextBox 3"/>
          <p:cNvSpPr txBox="1">
            <a:spLocks noChangeArrowheads="1"/>
          </p:cNvSpPr>
          <p:nvPr/>
        </p:nvSpPr>
        <p:spPr bwMode="auto">
          <a:xfrm>
            <a:off x="6477000" y="609600"/>
            <a:ext cx="2286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300" i="1"/>
              <a:t>MPP 30-759.2</a:t>
            </a:r>
          </a:p>
        </p:txBody>
      </p:sp>
      <p:sp>
        <p:nvSpPr>
          <p:cNvPr id="3" name="Rectangle 2">
            <a:extLst>
              <a:ext uri="{FF2B5EF4-FFF2-40B4-BE49-F238E27FC236}">
                <a16:creationId xmlns:a16="http://schemas.microsoft.com/office/drawing/2014/main" id="{5330E289-2B09-42B3-98D4-F436B18666AB}"/>
              </a:ext>
            </a:extLst>
          </p:cNvPr>
          <p:cNvSpPr/>
          <p:nvPr/>
        </p:nvSpPr>
        <p:spPr>
          <a:xfrm>
            <a:off x="838200" y="1956385"/>
            <a:ext cx="6858000" cy="1929246"/>
          </a:xfrm>
          <a:prstGeom prst="rect">
            <a:avLst/>
          </a:prstGeom>
        </p:spPr>
        <p:txBody>
          <a:bodyPr wrap="square">
            <a:spAutoFit/>
          </a:bodyPr>
          <a:lstStyle/>
          <a:p>
            <a:pPr marL="228600" lvl="0" indent="-228600">
              <a:lnSpc>
                <a:spcPct val="90000"/>
              </a:lnSpc>
              <a:buSzPts val="2800"/>
              <a:buChar char="•"/>
            </a:pPr>
            <a:r>
              <a:rPr lang="es-ES" dirty="0"/>
              <a:t>La Agencia tramitará las solicitudes; por ejemplo, completar las evaluaciones iniciales de las necesidades, determinar la elegibilidad y enviar avisos de acción </a:t>
            </a:r>
            <a:r>
              <a:rPr lang="es-ES" b="1" dirty="0"/>
              <a:t>a más tardar 30 días </a:t>
            </a:r>
            <a:r>
              <a:rPr lang="es-ES" dirty="0"/>
              <a:t>después de la fecha de la solicitud. </a:t>
            </a:r>
          </a:p>
          <a:p>
            <a:pPr marL="685800" lvl="1" indent="-228600">
              <a:lnSpc>
                <a:spcPct val="90000"/>
              </a:lnSpc>
              <a:spcBef>
                <a:spcPts val="500"/>
              </a:spcBef>
              <a:buSzPts val="2400"/>
              <a:buChar char="•"/>
            </a:pPr>
            <a:r>
              <a:rPr lang="es-ES" dirty="0"/>
              <a:t>Se puede hacer una excepción cuando no se ha recibido una determinación de discapacidad en el período de 30 días. </a:t>
            </a:r>
          </a:p>
          <a:p>
            <a:pPr marL="285750" indent="-285750">
              <a:buFont typeface="Arial" panose="020B0604020202020204" pitchFamily="34" charset="0"/>
              <a:buChar char="•"/>
            </a:pPr>
            <a:endParaRPr lang="en-US" altLang="en-US" dirty="0"/>
          </a:p>
        </p:txBody>
      </p:sp>
      <p:sp>
        <p:nvSpPr>
          <p:cNvPr id="4" name="Rectangle 3">
            <a:extLst>
              <a:ext uri="{FF2B5EF4-FFF2-40B4-BE49-F238E27FC236}">
                <a16:creationId xmlns:a16="http://schemas.microsoft.com/office/drawing/2014/main" id="{EA18227A-AA52-43D0-B0BA-40812933C8FC}"/>
              </a:ext>
            </a:extLst>
          </p:cNvPr>
          <p:cNvSpPr/>
          <p:nvPr/>
        </p:nvSpPr>
        <p:spPr>
          <a:xfrm>
            <a:off x="838200" y="990600"/>
            <a:ext cx="6177653" cy="707886"/>
          </a:xfrm>
          <a:prstGeom prst="rect">
            <a:avLst/>
          </a:prstGeom>
        </p:spPr>
        <p:txBody>
          <a:bodyPr wrap="none">
            <a:spAutoFit/>
          </a:bodyPr>
          <a:lstStyle/>
          <a:p>
            <a:pPr>
              <a:defRPr/>
            </a:pPr>
            <a:r>
              <a:rPr lang="en-US" sz="4000" dirty="0" err="1">
                <a:solidFill>
                  <a:srgbClr val="C00000"/>
                </a:solidFill>
              </a:rPr>
              <a:t>Cronograma</a:t>
            </a:r>
            <a:r>
              <a:rPr lang="en-US" sz="4000" dirty="0">
                <a:solidFill>
                  <a:srgbClr val="C00000"/>
                </a:solidFill>
              </a:rPr>
              <a:t> de </a:t>
            </a:r>
            <a:r>
              <a:rPr lang="en-US" sz="4000" dirty="0" err="1">
                <a:solidFill>
                  <a:srgbClr val="C00000"/>
                </a:solidFill>
              </a:rPr>
              <a:t>elegibilidad</a:t>
            </a:r>
            <a:endParaRPr lang="en-US" sz="40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A807D-6267-436D-BE6D-1955D47F1AF4}"/>
              </a:ext>
            </a:extLst>
          </p:cNvPr>
          <p:cNvPicPr>
            <a:picLocks noChangeAspect="1"/>
          </p:cNvPicPr>
          <p:nvPr/>
        </p:nvPicPr>
        <p:blipFill>
          <a:blip r:embed="rId2"/>
          <a:stretch>
            <a:fillRect/>
          </a:stretch>
        </p:blipFill>
        <p:spPr>
          <a:xfrm>
            <a:off x="838200" y="533400"/>
            <a:ext cx="6640749" cy="5290088"/>
          </a:xfrm>
          <a:prstGeom prst="rect">
            <a:avLst/>
          </a:prstGeom>
        </p:spPr>
      </p:pic>
    </p:spTree>
    <p:extLst>
      <p:ext uri="{BB962C8B-B14F-4D97-AF65-F5344CB8AC3E}">
        <p14:creationId xmlns:p14="http://schemas.microsoft.com/office/powerpoint/2010/main" val="158106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defRPr/>
            </a:pPr>
            <a:r>
              <a:rPr lang="es-ES" sz="4000" dirty="0">
                <a:solidFill>
                  <a:srgbClr val="C00000"/>
                </a:solidFill>
              </a:rPr>
              <a:t>Determinación de las necesidades del destinatario</a:t>
            </a:r>
            <a:endParaRPr lang="en-US" sz="4000" dirty="0">
              <a:solidFill>
                <a:srgbClr val="C00000"/>
              </a:solidFill>
            </a:endParaRPr>
          </a:p>
        </p:txBody>
      </p:sp>
      <p:sp>
        <p:nvSpPr>
          <p:cNvPr id="4" name="Content Placeholder 3"/>
          <p:cNvSpPr>
            <a:spLocks noGrp="1"/>
          </p:cNvSpPr>
          <p:nvPr>
            <p:ph sz="half" idx="1"/>
          </p:nvPr>
        </p:nvSpPr>
        <p:spPr>
          <a:xfrm>
            <a:off x="304800" y="1554162"/>
            <a:ext cx="4267200" cy="5029200"/>
          </a:xfrm>
        </p:spPr>
        <p:txBody>
          <a:bodyPr rtlCol="0">
            <a:normAutofit fontScale="32500" lnSpcReduction="20000"/>
          </a:bodyPr>
          <a:lstStyle/>
          <a:p>
            <a:pPr marL="228600" lvl="0" indent="-228631">
              <a:spcBef>
                <a:spcPts val="0"/>
              </a:spcBef>
              <a:buSzPct val="100000"/>
            </a:pPr>
            <a:r>
              <a:rPr lang="es-ES" sz="5500" dirty="0"/>
              <a:t>Determinación de las necesidades del destinatario</a:t>
            </a:r>
          </a:p>
          <a:p>
            <a:pPr marL="685800" lvl="1" indent="-228631">
              <a:spcBef>
                <a:spcPts val="500"/>
              </a:spcBef>
              <a:buSzPct val="100000"/>
            </a:pPr>
            <a:r>
              <a:rPr lang="es-ES" sz="5500" dirty="0"/>
              <a:t>Limpieza</a:t>
            </a:r>
          </a:p>
          <a:p>
            <a:pPr marL="685800" lvl="1" indent="-228631">
              <a:spcBef>
                <a:spcPts val="500"/>
              </a:spcBef>
              <a:buSzPct val="100000"/>
            </a:pPr>
            <a:r>
              <a:rPr lang="es-ES" sz="5500" dirty="0"/>
              <a:t>Lavandería</a:t>
            </a:r>
          </a:p>
          <a:p>
            <a:pPr marL="685800" lvl="1" indent="-228631">
              <a:spcBef>
                <a:spcPts val="500"/>
              </a:spcBef>
              <a:buSzPct val="100000"/>
            </a:pPr>
            <a:r>
              <a:rPr lang="es-ES" sz="5500" dirty="0"/>
              <a:t>Comprar comida y otros recados</a:t>
            </a:r>
          </a:p>
          <a:p>
            <a:pPr marL="685800" lvl="1" indent="-228631">
              <a:spcBef>
                <a:spcPts val="500"/>
              </a:spcBef>
              <a:buSzPct val="100000"/>
            </a:pPr>
            <a:r>
              <a:rPr lang="es-ES" sz="5500" dirty="0"/>
              <a:t>Cocina y limpieza de comidas</a:t>
            </a:r>
          </a:p>
          <a:p>
            <a:pPr marL="685800" lvl="1" indent="-115125">
              <a:spcBef>
                <a:spcPts val="500"/>
              </a:spcBef>
              <a:buClr>
                <a:schemeClr val="dk1"/>
              </a:buClr>
              <a:buSzPct val="100000"/>
              <a:buNone/>
            </a:pPr>
            <a:endParaRPr lang="es-ES" sz="5500" dirty="0"/>
          </a:p>
          <a:p>
            <a:pPr marL="228600" lvl="0" indent="-228631">
              <a:spcBef>
                <a:spcPts val="1000"/>
              </a:spcBef>
              <a:buSzPct val="100000"/>
            </a:pPr>
            <a:r>
              <a:rPr lang="es-ES" sz="5500" dirty="0"/>
              <a:t>Servicios de acompañamiento</a:t>
            </a:r>
          </a:p>
          <a:p>
            <a:pPr marL="685800" lvl="1" indent="-228631">
              <a:spcBef>
                <a:spcPts val="500"/>
              </a:spcBef>
              <a:buSzPct val="100000"/>
            </a:pPr>
            <a:r>
              <a:rPr lang="es-ES" sz="5500" dirty="0"/>
              <a:t>Citas médicas</a:t>
            </a:r>
          </a:p>
          <a:p>
            <a:pPr marL="685800" lvl="1" indent="-115125">
              <a:spcBef>
                <a:spcPts val="500"/>
              </a:spcBef>
              <a:buClr>
                <a:schemeClr val="dk1"/>
              </a:buClr>
              <a:buSzPct val="100000"/>
              <a:buNone/>
            </a:pPr>
            <a:endParaRPr lang="es-ES" sz="5500" dirty="0"/>
          </a:p>
          <a:p>
            <a:pPr marL="228600" lvl="0" indent="-228631">
              <a:spcBef>
                <a:spcPts val="1000"/>
              </a:spcBef>
              <a:buSzPct val="100000"/>
            </a:pPr>
            <a:r>
              <a:rPr lang="es-ES" sz="5500" dirty="0"/>
              <a:t>Servicios domésticos </a:t>
            </a:r>
          </a:p>
          <a:p>
            <a:pPr marL="685800" lvl="0" indent="-115125">
              <a:spcBef>
                <a:spcPts val="500"/>
              </a:spcBef>
              <a:buNone/>
            </a:pPr>
            <a:r>
              <a:rPr lang="es-ES" sz="5500" dirty="0"/>
              <a:t>Limpiar pisos, lavar la cocina, sacar basura, polvo, hacer la cama</a:t>
            </a:r>
          </a:p>
          <a:p>
            <a:pPr marL="685800" lvl="0" indent="-115125">
              <a:spcBef>
                <a:spcPts val="500"/>
              </a:spcBef>
              <a:buNone/>
            </a:pPr>
            <a:r>
              <a:rPr lang="es-ES" sz="5500" dirty="0"/>
              <a:t>No aplicable a menores de edad</a:t>
            </a:r>
          </a:p>
          <a:p>
            <a:pPr marL="0" lvl="1" indent="0">
              <a:spcBef>
                <a:spcPts val="500"/>
              </a:spcBef>
              <a:buClr>
                <a:schemeClr val="dk1"/>
              </a:buClr>
              <a:buSzPct val="100000"/>
              <a:buNone/>
            </a:pPr>
            <a:endParaRPr lang="es-ES" sz="5500" dirty="0"/>
          </a:p>
          <a:p>
            <a:pPr marL="228600" lvl="0" indent="-228631">
              <a:spcBef>
                <a:spcPts val="1000"/>
              </a:spcBef>
              <a:buSzPct val="100000"/>
            </a:pPr>
            <a:r>
              <a:rPr lang="es-ES" sz="5500" dirty="0"/>
              <a:t>Tiempo de viaje y tiempo de espera médica</a:t>
            </a:r>
          </a:p>
        </p:txBody>
      </p:sp>
      <p:sp>
        <p:nvSpPr>
          <p:cNvPr id="5" name="Content Placeholder 4"/>
          <p:cNvSpPr>
            <a:spLocks noGrp="1"/>
          </p:cNvSpPr>
          <p:nvPr>
            <p:ph sz="half" idx="2"/>
          </p:nvPr>
        </p:nvSpPr>
        <p:spPr>
          <a:xfrm>
            <a:off x="4572000" y="1547338"/>
            <a:ext cx="4343400" cy="5638800"/>
          </a:xfrm>
        </p:spPr>
        <p:txBody>
          <a:bodyPr rtlCol="0">
            <a:normAutofit fontScale="32500" lnSpcReduction="20000"/>
          </a:bodyPr>
          <a:lstStyle/>
          <a:p>
            <a:pPr marL="228600" lvl="0" indent="-228631">
              <a:spcBef>
                <a:spcPts val="0"/>
              </a:spcBef>
              <a:buSzPct val="100000"/>
            </a:pPr>
            <a:r>
              <a:rPr lang="es-ES" sz="5500" dirty="0"/>
              <a:t>Servicios Paramédicos</a:t>
            </a:r>
          </a:p>
          <a:p>
            <a:pPr marL="685800" lvl="0" indent="-115125">
              <a:spcBef>
                <a:spcPts val="500"/>
              </a:spcBef>
              <a:buNone/>
            </a:pPr>
            <a:r>
              <a:rPr lang="es-ES" sz="5500" dirty="0"/>
              <a:t>Actividades que incluyen la administración de medicamentos, perforar la piel o insertar un dispositivo médico, etc. </a:t>
            </a:r>
          </a:p>
          <a:p>
            <a:pPr marL="228600" lvl="0" indent="-228631">
              <a:spcBef>
                <a:spcPts val="1000"/>
              </a:spcBef>
              <a:buSzPct val="100000"/>
            </a:pPr>
            <a:r>
              <a:rPr lang="es-ES" sz="5500" dirty="0"/>
              <a:t>Servicios de cuidado personal</a:t>
            </a:r>
          </a:p>
          <a:p>
            <a:pPr marL="685800" lvl="1" indent="-228631">
              <a:spcBef>
                <a:spcPts val="500"/>
              </a:spcBef>
              <a:buSzPct val="100000"/>
            </a:pPr>
            <a:r>
              <a:rPr lang="es-ES" sz="5500" dirty="0"/>
              <a:t>Asistencia respiratoria</a:t>
            </a:r>
          </a:p>
          <a:p>
            <a:pPr marL="685800" lvl="1" indent="-228631">
              <a:spcBef>
                <a:spcPts val="500"/>
              </a:spcBef>
              <a:buSzPct val="100000"/>
            </a:pPr>
            <a:r>
              <a:rPr lang="es-ES" sz="5500" dirty="0"/>
              <a:t>Cuidado del intestino y la vejiga</a:t>
            </a:r>
          </a:p>
          <a:p>
            <a:pPr marL="685800" lvl="1" indent="-228631">
              <a:spcBef>
                <a:spcPts val="500"/>
              </a:spcBef>
              <a:buSzPct val="100000"/>
            </a:pPr>
            <a:r>
              <a:rPr lang="es-ES" sz="5500" dirty="0"/>
              <a:t>Alimentación</a:t>
            </a:r>
          </a:p>
          <a:p>
            <a:pPr marL="685800" lvl="1" indent="-228631">
              <a:spcBef>
                <a:spcPts val="500"/>
              </a:spcBef>
              <a:buSzPct val="100000"/>
            </a:pPr>
            <a:r>
              <a:rPr lang="es-ES" sz="5500" dirty="0"/>
              <a:t>Baños de cama</a:t>
            </a:r>
          </a:p>
          <a:p>
            <a:pPr marL="685800" lvl="1" indent="-228631">
              <a:spcBef>
                <a:spcPts val="500"/>
              </a:spcBef>
              <a:buSzPct val="100000"/>
            </a:pPr>
            <a:r>
              <a:rPr lang="es-ES" sz="5500" dirty="0"/>
              <a:t>Apósito</a:t>
            </a:r>
          </a:p>
          <a:p>
            <a:pPr marL="685800" lvl="1" indent="-228631">
              <a:spcBef>
                <a:spcPts val="500"/>
              </a:spcBef>
              <a:buSzPct val="100000"/>
            </a:pPr>
            <a:r>
              <a:rPr lang="es-ES" sz="5500" dirty="0"/>
              <a:t>Cuidado menstrual</a:t>
            </a:r>
          </a:p>
          <a:p>
            <a:pPr marL="685800" lvl="1" indent="-228631">
              <a:spcBef>
                <a:spcPts val="500"/>
              </a:spcBef>
              <a:buSzPct val="100000"/>
            </a:pPr>
            <a:r>
              <a:rPr lang="es-ES" sz="5500" dirty="0"/>
              <a:t>Deambulación</a:t>
            </a:r>
          </a:p>
          <a:p>
            <a:pPr marL="685800" lvl="1" indent="-228631">
              <a:spcBef>
                <a:spcPts val="500"/>
              </a:spcBef>
              <a:buSzPct val="100000"/>
            </a:pPr>
            <a:r>
              <a:rPr lang="es-ES" sz="5500" dirty="0"/>
              <a:t>Entrar / salir de la cama</a:t>
            </a:r>
          </a:p>
          <a:p>
            <a:pPr marL="685800" lvl="1" indent="-228631">
              <a:spcBef>
                <a:spcPts val="500"/>
              </a:spcBef>
              <a:buSzPct val="100000"/>
            </a:pPr>
            <a:r>
              <a:rPr lang="es-ES" sz="5500" dirty="0"/>
              <a:t>Baño, higiene bucal</a:t>
            </a:r>
          </a:p>
          <a:p>
            <a:pPr marL="685800" lvl="1" indent="-228631">
              <a:spcBef>
                <a:spcPts val="500"/>
              </a:spcBef>
              <a:buSzPct val="100000"/>
            </a:pPr>
            <a:r>
              <a:rPr lang="es-ES" sz="5500" dirty="0"/>
              <a:t>Reposicionamiento, transferencia</a:t>
            </a:r>
          </a:p>
          <a:p>
            <a:pPr marL="685800" lvl="1" indent="-228631">
              <a:spcBef>
                <a:spcPts val="500"/>
              </a:spcBef>
              <a:buSzPct val="100000"/>
            </a:pPr>
            <a:r>
              <a:rPr lang="es-ES" sz="5500" dirty="0"/>
              <a:t>Asistencia con prótesis</a:t>
            </a:r>
          </a:p>
          <a:p>
            <a:pPr marL="228600" lvl="0" indent="-170815">
              <a:spcBef>
                <a:spcPts val="1000"/>
              </a:spcBef>
              <a:buClr>
                <a:schemeClr val="dk1"/>
              </a:buClr>
              <a:buSzPct val="100000"/>
              <a:buNone/>
            </a:pPr>
            <a:endParaRPr lang="es-ES" dirty="0"/>
          </a:p>
          <a:p>
            <a:pPr lvl="1" indent="-182880" eaLnBrk="1" fontAlgn="auto" hangingPunct="1">
              <a:spcAft>
                <a:spcPts val="0"/>
              </a:spcAft>
              <a:buFont typeface="Arial" pitchFamily="34" charset="0"/>
              <a:buChar char="•"/>
              <a:defRPr/>
            </a:pPr>
            <a:endParaRPr lang="en-US" sz="2300" dirty="0"/>
          </a:p>
        </p:txBody>
      </p:sp>
    </p:spTree>
  </p:cSld>
  <p:clrMapOvr>
    <a:masterClrMapping/>
  </p:clrMapOvr>
</p:sld>
</file>

<file path=ppt/theme/theme1.xml><?xml version="1.0" encoding="utf-8"?>
<a:theme xmlns:a="http://schemas.openxmlformats.org/drawingml/2006/main" name="Cover">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5CC0C496-FD8A-42BF-932F-4FD62E56F269}" vid="{DBEAE538-0105-45CF-A6D4-E0B303E1878A}"/>
    </a:ext>
  </a:extLst>
</a:theme>
</file>

<file path=ppt/theme/theme2.xml><?xml version="1.0" encoding="utf-8"?>
<a:theme xmlns:a="http://schemas.openxmlformats.org/drawingml/2006/main" name="Internal">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5CC0C496-FD8A-42BF-932F-4FD62E56F269}" vid="{DBEAE538-0105-45CF-A6D4-E0B303E187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 SCDD-PPT-Template 5-23 (1)</Template>
  <TotalTime>6890</TotalTime>
  <Words>4774</Words>
  <Application>Microsoft Office PowerPoint</Application>
  <PresentationFormat>On-screen Show (4:3)</PresentationFormat>
  <Paragraphs>484</Paragraphs>
  <Slides>46</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Arial Narrow</vt:lpstr>
      <vt:lpstr>Calibri</vt:lpstr>
      <vt:lpstr>Courier New</vt:lpstr>
      <vt:lpstr>Helvetica</vt:lpstr>
      <vt:lpstr>Segoe UI Light</vt:lpstr>
      <vt:lpstr>Times New Roman</vt:lpstr>
      <vt:lpstr>ui-sans-serif</vt:lpstr>
      <vt:lpstr>Wingdings</vt:lpstr>
      <vt:lpstr>Cover</vt:lpstr>
      <vt:lpstr>Internal</vt:lpstr>
      <vt:lpstr>Beneficios públicos y recursos comunitarios para personas con discapacidades</vt:lpstr>
      <vt:lpstr>PowerPoint Presentation</vt:lpstr>
      <vt:lpstr>In-Home Supportive Services (IHSS)</vt:lpstr>
      <vt:lpstr>PowerPoint Presentation</vt:lpstr>
      <vt:lpstr>PowerPoint Presentation</vt:lpstr>
      <vt:lpstr>PowerPoint Presentation</vt:lpstr>
      <vt:lpstr>PowerPoint Presentation</vt:lpstr>
      <vt:lpstr>PowerPoint Presentation</vt:lpstr>
      <vt:lpstr>Determinación de las necesidades del destinatario</vt:lpstr>
      <vt:lpstr>Rango de índice funcional</vt:lpstr>
      <vt:lpstr>Clasificación de índices funcionales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Beneficios de Seguro Social </vt:lpstr>
      <vt:lpstr>Cosas a tener en cuenta…</vt:lpstr>
      <vt:lpstr>Cuando el niño cumple 18 años </vt:lpstr>
      <vt:lpstr>Definition of Disability</vt:lpstr>
      <vt:lpstr>20 CFR §416.920</vt:lpstr>
      <vt:lpstr>Instantánea de SSI</vt:lpstr>
      <vt:lpstr>Ingresos y recursos limitados </vt:lpstr>
      <vt:lpstr>Beneficios del Título II</vt:lpstr>
      <vt:lpstr>Referencia rápida – Seguro Social y SSI</vt:lpstr>
      <vt:lpstr>Incentivos laborales – Libro Rojo de la SSA</vt:lpstr>
      <vt:lpstr>$1.826,23 sin salario versus $1.133,73 sin salario (+$692,50) **Después de pagar las necesidades actuales, puede ahorrar $$$ en CalABLE** ** Conserva el seguro Medi-Cal **</vt:lpstr>
      <vt:lpstr>¡Trabajar temprano! La exclusión del ingreso del trabajo del estudiante se aplica únicamente a los beneficiarios de SSI</vt:lpstr>
      <vt:lpstr>SEIE Ejemplo</vt:lpstr>
      <vt:lpstr>SEIE</vt:lpstr>
      <vt:lpstr>WIPA</vt:lpstr>
      <vt:lpstr>Formularios típicos para la solicitud de SSI para adultos</vt:lpstr>
      <vt:lpstr>PowerPoint Presentation</vt:lpstr>
      <vt:lpstr>PowerPoint Presentation</vt:lpstr>
      <vt:lpstr>PowerPoint Presentation</vt:lpstr>
      <vt:lpstr>Opciones de vivienda asequible</vt:lpstr>
      <vt:lpstr>Tipos de vivienda asequible</vt:lpstr>
      <vt:lpstr>PowerPoint Presentation</vt:lpstr>
      <vt:lpstr>PowerPoint Presentation</vt:lpstr>
      <vt:lpstr>PowerPoint Presentation</vt:lpstr>
      <vt:lpstr>PowerPoint Presentation</vt:lpstr>
      <vt:lpstr>¿Preguntas?  Email: scarlett.vonthenen@scdd.ca.gov </vt:lpstr>
    </vt:vector>
  </TitlesOfParts>
  <Company>CDSS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CDSS</dc:creator>
  <cp:lastModifiedBy>Hoang, Brian@SCDD</cp:lastModifiedBy>
  <cp:revision>170</cp:revision>
  <cp:lastPrinted>2020-03-09T21:24:09Z</cp:lastPrinted>
  <dcterms:created xsi:type="dcterms:W3CDTF">2007-12-05T21:06:58Z</dcterms:created>
  <dcterms:modified xsi:type="dcterms:W3CDTF">2023-10-20T00:11:32Z</dcterms:modified>
</cp:coreProperties>
</file>